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808525"/>
  <p:notesSz cx="9926638" cy="14355763"/>
  <p:defaultTextStyle>
    <a:defPPr>
      <a:defRPr lang="en-US"/>
    </a:defPPr>
    <a:lvl1pPr algn="l" rtl="0" fontAlgn="base">
      <a:spcBef>
        <a:spcPct val="0"/>
      </a:spcBef>
      <a:spcAft>
        <a:spcPct val="0"/>
      </a:spcAft>
      <a:defRPr sz="9700" kern="1200">
        <a:solidFill>
          <a:schemeClr val="tx1"/>
        </a:solidFill>
        <a:latin typeface="Arial" charset="0"/>
        <a:ea typeface="+mn-ea"/>
        <a:cs typeface="+mn-cs"/>
      </a:defRPr>
    </a:lvl1pPr>
    <a:lvl2pPr marL="544513" indent="33338" algn="l" rtl="0" fontAlgn="base">
      <a:spcBef>
        <a:spcPct val="0"/>
      </a:spcBef>
      <a:spcAft>
        <a:spcPct val="0"/>
      </a:spcAft>
      <a:defRPr sz="9700" kern="1200">
        <a:solidFill>
          <a:schemeClr val="tx1"/>
        </a:solidFill>
        <a:latin typeface="Arial" charset="0"/>
        <a:ea typeface="+mn-ea"/>
        <a:cs typeface="+mn-cs"/>
      </a:defRPr>
    </a:lvl2pPr>
    <a:lvl3pPr marL="1090613" indent="66675" algn="l" rtl="0" fontAlgn="base">
      <a:spcBef>
        <a:spcPct val="0"/>
      </a:spcBef>
      <a:spcAft>
        <a:spcPct val="0"/>
      </a:spcAft>
      <a:defRPr sz="9700" kern="1200">
        <a:solidFill>
          <a:schemeClr val="tx1"/>
        </a:solidFill>
        <a:latin typeface="Arial" charset="0"/>
        <a:ea typeface="+mn-ea"/>
        <a:cs typeface="+mn-cs"/>
      </a:defRPr>
    </a:lvl3pPr>
    <a:lvl4pPr marL="1636713" indent="100013" algn="l" rtl="0" fontAlgn="base">
      <a:spcBef>
        <a:spcPct val="0"/>
      </a:spcBef>
      <a:spcAft>
        <a:spcPct val="0"/>
      </a:spcAft>
      <a:defRPr sz="9700" kern="1200">
        <a:solidFill>
          <a:schemeClr val="tx1"/>
        </a:solidFill>
        <a:latin typeface="Arial" charset="0"/>
        <a:ea typeface="+mn-ea"/>
        <a:cs typeface="+mn-cs"/>
      </a:defRPr>
    </a:lvl4pPr>
    <a:lvl5pPr marL="2181225" indent="136525" algn="l" rtl="0" fontAlgn="base">
      <a:spcBef>
        <a:spcPct val="0"/>
      </a:spcBef>
      <a:spcAft>
        <a:spcPct val="0"/>
      </a:spcAft>
      <a:defRPr sz="9700" kern="1200">
        <a:solidFill>
          <a:schemeClr val="tx1"/>
        </a:solidFill>
        <a:latin typeface="Arial" charset="0"/>
        <a:ea typeface="+mn-ea"/>
        <a:cs typeface="+mn-cs"/>
      </a:defRPr>
    </a:lvl5pPr>
    <a:lvl6pPr marL="2286000" algn="l" defTabSz="914400" rtl="0" eaLnBrk="1" latinLnBrk="0" hangingPunct="1">
      <a:defRPr sz="9700" kern="1200">
        <a:solidFill>
          <a:schemeClr val="tx1"/>
        </a:solidFill>
        <a:latin typeface="Arial" charset="0"/>
        <a:ea typeface="+mn-ea"/>
        <a:cs typeface="+mn-cs"/>
      </a:defRPr>
    </a:lvl6pPr>
    <a:lvl7pPr marL="2743200" algn="l" defTabSz="914400" rtl="0" eaLnBrk="1" latinLnBrk="0" hangingPunct="1">
      <a:defRPr sz="9700" kern="1200">
        <a:solidFill>
          <a:schemeClr val="tx1"/>
        </a:solidFill>
        <a:latin typeface="Arial" charset="0"/>
        <a:ea typeface="+mn-ea"/>
        <a:cs typeface="+mn-cs"/>
      </a:defRPr>
    </a:lvl7pPr>
    <a:lvl8pPr marL="3200400" algn="l" defTabSz="914400" rtl="0" eaLnBrk="1" latinLnBrk="0" hangingPunct="1">
      <a:defRPr sz="9700" kern="1200">
        <a:solidFill>
          <a:schemeClr val="tx1"/>
        </a:solidFill>
        <a:latin typeface="Arial" charset="0"/>
        <a:ea typeface="+mn-ea"/>
        <a:cs typeface="+mn-cs"/>
      </a:defRPr>
    </a:lvl8pPr>
    <a:lvl9pPr marL="3657600" algn="l" defTabSz="914400" rtl="0" eaLnBrk="1" latinLnBrk="0" hangingPunct="1">
      <a:defRPr sz="97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FF"/>
    <a:srgbClr val="EEEEEE"/>
    <a:srgbClr val="99CCFF"/>
    <a:srgbClr val="99FFCC"/>
    <a:srgbClr val="99FF99"/>
    <a:srgbClr val="66FF99"/>
    <a:srgbClr val="FFCC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4804" autoAdjust="0"/>
    <p:restoredTop sz="98905" autoAdjust="0"/>
  </p:normalViewPr>
  <p:slideViewPr>
    <p:cSldViewPr snapToGrid="0">
      <p:cViewPr>
        <p:scale>
          <a:sx n="33" d="100"/>
          <a:sy n="33" d="100"/>
        </p:scale>
        <p:origin x="-2358" y="3528"/>
      </p:cViewPr>
      <p:guideLst>
        <p:guide orient="horz" pos="13484"/>
        <p:guide pos="9538"/>
      </p:guideLst>
    </p:cSldViewPr>
  </p:slideViewPr>
  <p:notesTextViewPr>
    <p:cViewPr>
      <p:scale>
        <a:sx n="300" d="100"/>
        <a:sy n="300" d="100"/>
      </p:scale>
      <p:origin x="0" y="174"/>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777" y="13299112"/>
            <a:ext cx="25738423" cy="9175476"/>
          </a:xfrm>
        </p:spPr>
        <p:txBody>
          <a:bodyPr/>
          <a:lstStyle/>
          <a:p>
            <a:r>
              <a:rPr lang="en-US" smtClean="0"/>
              <a:t>Click to edit Master title style</a:t>
            </a:r>
            <a:endParaRPr lang="en-GB"/>
          </a:p>
        </p:txBody>
      </p:sp>
      <p:sp>
        <p:nvSpPr>
          <p:cNvPr id="3" name="Subtitle 2"/>
          <p:cNvSpPr>
            <a:spLocks noGrp="1"/>
          </p:cNvSpPr>
          <p:nvPr>
            <p:ph type="subTitle" idx="1"/>
          </p:nvPr>
        </p:nvSpPr>
        <p:spPr>
          <a:xfrm>
            <a:off x="4541552" y="24257722"/>
            <a:ext cx="21196873" cy="10940845"/>
          </a:xfrm>
        </p:spPr>
        <p:txBody>
          <a:bodyPr/>
          <a:lstStyle>
            <a:lvl1pPr marL="0" indent="0" algn="ctr">
              <a:buNone/>
              <a:defRPr/>
            </a:lvl1pPr>
            <a:lvl2pPr marL="545869" indent="0" algn="ctr">
              <a:buNone/>
              <a:defRPr/>
            </a:lvl2pPr>
            <a:lvl3pPr marL="1091737" indent="0" algn="ctr">
              <a:buNone/>
              <a:defRPr/>
            </a:lvl3pPr>
            <a:lvl4pPr marL="1637606" indent="0" algn="ctr">
              <a:buNone/>
              <a:defRPr/>
            </a:lvl4pPr>
            <a:lvl5pPr marL="2183475" indent="0" algn="ctr">
              <a:buNone/>
              <a:defRPr/>
            </a:lvl5pPr>
            <a:lvl6pPr marL="2729343" indent="0" algn="ctr">
              <a:buNone/>
              <a:defRPr/>
            </a:lvl6pPr>
            <a:lvl7pPr marL="3275212" indent="0" algn="ctr">
              <a:buNone/>
              <a:defRPr/>
            </a:lvl7pPr>
            <a:lvl8pPr marL="3821080" indent="0" algn="ctr">
              <a:buNone/>
              <a:defRPr/>
            </a:lvl8pPr>
            <a:lvl9pPr marL="4366948"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0544010-0314-4C54-8490-66363D768BE4}" type="slidenum">
              <a:rPr lang="en-US" altLang="en-US"/>
              <a:pPr>
                <a:defRPr/>
              </a:pPr>
              <a:t>‹#›</a:t>
            </a:fld>
            <a:endParaRPr lang="en-US" altLang="en-US"/>
          </a:p>
        </p:txBody>
      </p:sp>
    </p:spTree>
    <p:extLst>
      <p:ext uri="{BB962C8B-B14F-4D97-AF65-F5344CB8AC3E}">
        <p14:creationId xmlns:p14="http://schemas.microsoft.com/office/powerpoint/2010/main" val="136910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94D985F-60C2-4102-AF17-FBECC2C93B7A}" type="slidenum">
              <a:rPr lang="en-US" altLang="en-US"/>
              <a:pPr>
                <a:defRPr/>
              </a:pPr>
              <a:t>‹#›</a:t>
            </a:fld>
            <a:endParaRPr lang="en-US" altLang="en-US"/>
          </a:p>
        </p:txBody>
      </p:sp>
    </p:spTree>
    <p:extLst>
      <p:ext uri="{BB962C8B-B14F-4D97-AF65-F5344CB8AC3E}">
        <p14:creationId xmlns:p14="http://schemas.microsoft.com/office/powerpoint/2010/main" val="264015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3429" y="1714298"/>
            <a:ext cx="6812327" cy="3652647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14223" y="1714298"/>
            <a:ext cx="20332397" cy="365264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17376FE-D417-4423-BA99-0EC644B6EBC0}" type="slidenum">
              <a:rPr lang="en-US" altLang="en-US"/>
              <a:pPr>
                <a:defRPr/>
              </a:pPr>
              <a:t>‹#›</a:t>
            </a:fld>
            <a:endParaRPr lang="en-US" altLang="en-US"/>
          </a:p>
        </p:txBody>
      </p:sp>
    </p:spTree>
    <p:extLst>
      <p:ext uri="{BB962C8B-B14F-4D97-AF65-F5344CB8AC3E}">
        <p14:creationId xmlns:p14="http://schemas.microsoft.com/office/powerpoint/2010/main" val="12628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9E5B230-7E8C-416A-A347-C6943BEF9874}" type="slidenum">
              <a:rPr lang="en-US" altLang="en-US"/>
              <a:pPr>
                <a:defRPr/>
              </a:pPr>
              <a:t>‹#›</a:t>
            </a:fld>
            <a:endParaRPr lang="en-US" altLang="en-US"/>
          </a:p>
        </p:txBody>
      </p:sp>
    </p:spTree>
    <p:extLst>
      <p:ext uri="{BB962C8B-B14F-4D97-AF65-F5344CB8AC3E}">
        <p14:creationId xmlns:p14="http://schemas.microsoft.com/office/powerpoint/2010/main" val="426016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2048" y="27508664"/>
            <a:ext cx="25737311" cy="8502638"/>
          </a:xfrm>
        </p:spPr>
        <p:txBody>
          <a:bodyPr anchor="t"/>
          <a:lstStyle>
            <a:lvl1pPr algn="l">
              <a:defRPr sz="4800" b="1" cap="all"/>
            </a:lvl1pPr>
          </a:lstStyle>
          <a:p>
            <a:r>
              <a:rPr lang="en-US" smtClean="0"/>
              <a:t>Click to edit Master title style</a:t>
            </a:r>
            <a:endParaRPr lang="en-GB"/>
          </a:p>
        </p:txBody>
      </p:sp>
      <p:sp>
        <p:nvSpPr>
          <p:cNvPr id="3" name="Text Placeholder 2"/>
          <p:cNvSpPr>
            <a:spLocks noGrp="1"/>
          </p:cNvSpPr>
          <p:nvPr>
            <p:ph type="body" idx="1"/>
          </p:nvPr>
        </p:nvSpPr>
        <p:spPr>
          <a:xfrm>
            <a:off x="2392048" y="18144439"/>
            <a:ext cx="25737311" cy="9364226"/>
          </a:xfrm>
        </p:spPr>
        <p:txBody>
          <a:bodyPr anchor="b"/>
          <a:lstStyle>
            <a:lvl1pPr marL="0" indent="0">
              <a:buNone/>
              <a:defRPr sz="2400"/>
            </a:lvl1pPr>
            <a:lvl2pPr marL="545869" indent="0">
              <a:buNone/>
              <a:defRPr sz="2100"/>
            </a:lvl2pPr>
            <a:lvl3pPr marL="1091737" indent="0">
              <a:buNone/>
              <a:defRPr sz="1900"/>
            </a:lvl3pPr>
            <a:lvl4pPr marL="1637606" indent="0">
              <a:buNone/>
              <a:defRPr sz="1600"/>
            </a:lvl4pPr>
            <a:lvl5pPr marL="2183475" indent="0">
              <a:buNone/>
              <a:defRPr sz="1600"/>
            </a:lvl5pPr>
            <a:lvl6pPr marL="2729343" indent="0">
              <a:buNone/>
              <a:defRPr sz="1600"/>
            </a:lvl6pPr>
            <a:lvl7pPr marL="3275212" indent="0">
              <a:buNone/>
              <a:defRPr sz="1600"/>
            </a:lvl7pPr>
            <a:lvl8pPr marL="3821080" indent="0">
              <a:buNone/>
              <a:defRPr sz="1600"/>
            </a:lvl8pPr>
            <a:lvl9pPr marL="4366948"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975C74-632E-419F-A49F-5719636AF00B}" type="slidenum">
              <a:rPr lang="en-US" altLang="en-US"/>
              <a:pPr>
                <a:defRPr/>
              </a:pPr>
              <a:t>‹#›</a:t>
            </a:fld>
            <a:endParaRPr lang="en-US" altLang="en-US"/>
          </a:p>
        </p:txBody>
      </p:sp>
    </p:spTree>
    <p:extLst>
      <p:ext uri="{BB962C8B-B14F-4D97-AF65-F5344CB8AC3E}">
        <p14:creationId xmlns:p14="http://schemas.microsoft.com/office/powerpoint/2010/main" val="251491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514223" y="9990433"/>
            <a:ext cx="13572362" cy="2825034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5193393" y="9990433"/>
            <a:ext cx="13572363" cy="2825034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DFC0BB5-0FB2-42C8-BAAA-3B61E2BDA753}" type="slidenum">
              <a:rPr lang="en-US" altLang="en-US"/>
              <a:pPr>
                <a:defRPr/>
              </a:pPr>
              <a:t>‹#›</a:t>
            </a:fld>
            <a:endParaRPr lang="en-US" altLang="en-US"/>
          </a:p>
        </p:txBody>
      </p:sp>
    </p:spTree>
    <p:extLst>
      <p:ext uri="{BB962C8B-B14F-4D97-AF65-F5344CB8AC3E}">
        <p14:creationId xmlns:p14="http://schemas.microsoft.com/office/powerpoint/2010/main" val="88417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4223" y="9581846"/>
            <a:ext cx="13378773" cy="3994839"/>
          </a:xfrm>
        </p:spPr>
        <p:txBody>
          <a:bodyPr anchor="b"/>
          <a:lstStyle>
            <a:lvl1pPr marL="0" indent="0">
              <a:buNone/>
              <a:defRPr sz="2900" b="1"/>
            </a:lvl1pPr>
            <a:lvl2pPr marL="545869" indent="0">
              <a:buNone/>
              <a:defRPr sz="2400" b="1"/>
            </a:lvl2pPr>
            <a:lvl3pPr marL="1091737" indent="0">
              <a:buNone/>
              <a:defRPr sz="2100" b="1"/>
            </a:lvl3pPr>
            <a:lvl4pPr marL="1637606" indent="0">
              <a:buNone/>
              <a:defRPr sz="1900" b="1"/>
            </a:lvl4pPr>
            <a:lvl5pPr marL="2183475" indent="0">
              <a:buNone/>
              <a:defRPr sz="1900" b="1"/>
            </a:lvl5pPr>
            <a:lvl6pPr marL="2729343" indent="0">
              <a:buNone/>
              <a:defRPr sz="1900" b="1"/>
            </a:lvl6pPr>
            <a:lvl7pPr marL="3275212" indent="0">
              <a:buNone/>
              <a:defRPr sz="1900" b="1"/>
            </a:lvl7pPr>
            <a:lvl8pPr marL="3821080" indent="0">
              <a:buNone/>
              <a:defRPr sz="1900" b="1"/>
            </a:lvl8pPr>
            <a:lvl9pPr marL="436694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514223" y="13576686"/>
            <a:ext cx="13378773" cy="246640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81420" y="9581846"/>
            <a:ext cx="13384337" cy="3994839"/>
          </a:xfrm>
        </p:spPr>
        <p:txBody>
          <a:bodyPr anchor="b"/>
          <a:lstStyle>
            <a:lvl1pPr marL="0" indent="0">
              <a:buNone/>
              <a:defRPr sz="2900" b="1"/>
            </a:lvl1pPr>
            <a:lvl2pPr marL="545869" indent="0">
              <a:buNone/>
              <a:defRPr sz="2400" b="1"/>
            </a:lvl2pPr>
            <a:lvl3pPr marL="1091737" indent="0">
              <a:buNone/>
              <a:defRPr sz="2100" b="1"/>
            </a:lvl3pPr>
            <a:lvl4pPr marL="1637606" indent="0">
              <a:buNone/>
              <a:defRPr sz="1900" b="1"/>
            </a:lvl4pPr>
            <a:lvl5pPr marL="2183475" indent="0">
              <a:buNone/>
              <a:defRPr sz="1900" b="1"/>
            </a:lvl5pPr>
            <a:lvl6pPr marL="2729343" indent="0">
              <a:buNone/>
              <a:defRPr sz="1900" b="1"/>
            </a:lvl6pPr>
            <a:lvl7pPr marL="3275212" indent="0">
              <a:buNone/>
              <a:defRPr sz="1900" b="1"/>
            </a:lvl7pPr>
            <a:lvl8pPr marL="3821080" indent="0">
              <a:buNone/>
              <a:defRPr sz="1900" b="1"/>
            </a:lvl8pPr>
            <a:lvl9pPr marL="436694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15381420" y="13576686"/>
            <a:ext cx="13384337" cy="246640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63DE665-0C60-4DE0-9D3D-60812F6CE06D}" type="slidenum">
              <a:rPr lang="en-US" altLang="en-US"/>
              <a:pPr>
                <a:defRPr/>
              </a:pPr>
              <a:t>‹#›</a:t>
            </a:fld>
            <a:endParaRPr lang="en-US" altLang="en-US"/>
          </a:p>
        </p:txBody>
      </p:sp>
    </p:spTree>
    <p:extLst>
      <p:ext uri="{BB962C8B-B14F-4D97-AF65-F5344CB8AC3E}">
        <p14:creationId xmlns:p14="http://schemas.microsoft.com/office/powerpoint/2010/main" val="294425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1F77258-433C-492B-9B83-A41928DAA8EF}" type="slidenum">
              <a:rPr lang="en-US" altLang="en-US"/>
              <a:pPr>
                <a:defRPr/>
              </a:pPr>
              <a:t>‹#›</a:t>
            </a:fld>
            <a:endParaRPr lang="en-US" altLang="en-US"/>
          </a:p>
        </p:txBody>
      </p:sp>
    </p:spTree>
    <p:extLst>
      <p:ext uri="{BB962C8B-B14F-4D97-AF65-F5344CB8AC3E}">
        <p14:creationId xmlns:p14="http://schemas.microsoft.com/office/powerpoint/2010/main" val="2759605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E005B94-837E-4F7E-AAB3-C8062A7694E0}" type="slidenum">
              <a:rPr lang="en-US" altLang="en-US"/>
              <a:pPr>
                <a:defRPr/>
              </a:pPr>
              <a:t>‹#›</a:t>
            </a:fld>
            <a:endParaRPr lang="en-US" altLang="en-US"/>
          </a:p>
        </p:txBody>
      </p:sp>
    </p:spTree>
    <p:extLst>
      <p:ext uri="{BB962C8B-B14F-4D97-AF65-F5344CB8AC3E}">
        <p14:creationId xmlns:p14="http://schemas.microsoft.com/office/powerpoint/2010/main" val="60942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223" y="1705415"/>
            <a:ext cx="9962040" cy="7252445"/>
          </a:xfrm>
        </p:spPr>
        <p:txBody>
          <a:bodyPr anchor="b"/>
          <a:lstStyle>
            <a:lvl1pPr algn="l">
              <a:defRPr sz="2400" b="1"/>
            </a:lvl1pPr>
          </a:lstStyle>
          <a:p>
            <a:r>
              <a:rPr lang="en-US" smtClean="0"/>
              <a:t>Click to edit Master title style</a:t>
            </a:r>
            <a:endParaRPr lang="en-GB"/>
          </a:p>
        </p:txBody>
      </p:sp>
      <p:sp>
        <p:nvSpPr>
          <p:cNvPr id="3" name="Content Placeholder 2"/>
          <p:cNvSpPr>
            <a:spLocks noGrp="1"/>
          </p:cNvSpPr>
          <p:nvPr>
            <p:ph idx="1"/>
          </p:nvPr>
        </p:nvSpPr>
        <p:spPr>
          <a:xfrm>
            <a:off x="11838964" y="1705413"/>
            <a:ext cx="16926790" cy="36535360"/>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4223" y="8957859"/>
            <a:ext cx="9962040" cy="29282915"/>
          </a:xfrm>
        </p:spPr>
        <p:txBody>
          <a:bodyPr/>
          <a:lstStyle>
            <a:lvl1pPr marL="0" indent="0">
              <a:buNone/>
              <a:defRPr sz="1600"/>
            </a:lvl1pPr>
            <a:lvl2pPr marL="545869" indent="0">
              <a:buNone/>
              <a:defRPr sz="1400"/>
            </a:lvl2pPr>
            <a:lvl3pPr marL="1091737" indent="0">
              <a:buNone/>
              <a:defRPr sz="1200"/>
            </a:lvl3pPr>
            <a:lvl4pPr marL="1637606" indent="0">
              <a:buNone/>
              <a:defRPr sz="1100"/>
            </a:lvl4pPr>
            <a:lvl5pPr marL="2183475" indent="0">
              <a:buNone/>
              <a:defRPr sz="1100"/>
            </a:lvl5pPr>
            <a:lvl6pPr marL="2729343" indent="0">
              <a:buNone/>
              <a:defRPr sz="1100"/>
            </a:lvl6pPr>
            <a:lvl7pPr marL="3275212" indent="0">
              <a:buNone/>
              <a:defRPr sz="1100"/>
            </a:lvl7pPr>
            <a:lvl8pPr marL="3821080" indent="0">
              <a:buNone/>
              <a:defRPr sz="1100"/>
            </a:lvl8pPr>
            <a:lvl9pPr marL="436694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3AB2D83-912C-4C7B-AB57-FB3293874F2A}" type="slidenum">
              <a:rPr lang="en-US" altLang="en-US"/>
              <a:pPr>
                <a:defRPr/>
              </a:pPr>
              <a:t>‹#›</a:t>
            </a:fld>
            <a:endParaRPr lang="en-US" altLang="en-US"/>
          </a:p>
        </p:txBody>
      </p:sp>
    </p:spTree>
    <p:extLst>
      <p:ext uri="{BB962C8B-B14F-4D97-AF65-F5344CB8AC3E}">
        <p14:creationId xmlns:p14="http://schemas.microsoft.com/office/powerpoint/2010/main" val="1310939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615" y="29966860"/>
            <a:ext cx="18167318" cy="3537398"/>
          </a:xfrm>
        </p:spPr>
        <p:txBody>
          <a:bodyPr anchor="b"/>
          <a:lstStyle>
            <a:lvl1pPr algn="l">
              <a:defRPr sz="2400" b="1"/>
            </a:lvl1pPr>
          </a:lstStyle>
          <a:p>
            <a:r>
              <a:rPr lang="en-US" smtClean="0"/>
              <a:t>Click to edit Master title style</a:t>
            </a:r>
            <a:endParaRPr lang="en-GB"/>
          </a:p>
        </p:txBody>
      </p:sp>
      <p:sp>
        <p:nvSpPr>
          <p:cNvPr id="3" name="Picture Placeholder 2"/>
          <p:cNvSpPr>
            <a:spLocks noGrp="1"/>
          </p:cNvSpPr>
          <p:nvPr>
            <p:ph type="pic" idx="1"/>
          </p:nvPr>
        </p:nvSpPr>
        <p:spPr>
          <a:xfrm>
            <a:off x="5935615" y="3826077"/>
            <a:ext cx="18167318" cy="25683339"/>
          </a:xfrm>
        </p:spPr>
        <p:txBody>
          <a:bodyPr/>
          <a:lstStyle>
            <a:lvl1pPr marL="0" indent="0">
              <a:buNone/>
              <a:defRPr sz="3800"/>
            </a:lvl1pPr>
            <a:lvl2pPr marL="545869" indent="0">
              <a:buNone/>
              <a:defRPr sz="3300"/>
            </a:lvl2pPr>
            <a:lvl3pPr marL="1091737" indent="0">
              <a:buNone/>
              <a:defRPr sz="2900"/>
            </a:lvl3pPr>
            <a:lvl4pPr marL="1637606" indent="0">
              <a:buNone/>
              <a:defRPr sz="2400"/>
            </a:lvl4pPr>
            <a:lvl5pPr marL="2183475" indent="0">
              <a:buNone/>
              <a:defRPr sz="2400"/>
            </a:lvl5pPr>
            <a:lvl6pPr marL="2729343" indent="0">
              <a:buNone/>
              <a:defRPr sz="2400"/>
            </a:lvl6pPr>
            <a:lvl7pPr marL="3275212" indent="0">
              <a:buNone/>
              <a:defRPr sz="2400"/>
            </a:lvl7pPr>
            <a:lvl8pPr marL="3821080" indent="0">
              <a:buNone/>
              <a:defRPr sz="2400"/>
            </a:lvl8pPr>
            <a:lvl9pPr marL="4366948" indent="0">
              <a:buNone/>
              <a:defRPr sz="2400"/>
            </a:lvl9pPr>
          </a:lstStyle>
          <a:p>
            <a:pPr lvl="0"/>
            <a:endParaRPr lang="en-GB" noProof="0" dirty="0" smtClean="0"/>
          </a:p>
        </p:txBody>
      </p:sp>
      <p:sp>
        <p:nvSpPr>
          <p:cNvPr id="4" name="Text Placeholder 3"/>
          <p:cNvSpPr>
            <a:spLocks noGrp="1"/>
          </p:cNvSpPr>
          <p:nvPr>
            <p:ph type="body" sz="half" idx="2"/>
          </p:nvPr>
        </p:nvSpPr>
        <p:spPr>
          <a:xfrm>
            <a:off x="5935615" y="33504257"/>
            <a:ext cx="18167318" cy="5022973"/>
          </a:xfrm>
        </p:spPr>
        <p:txBody>
          <a:bodyPr/>
          <a:lstStyle>
            <a:lvl1pPr marL="0" indent="0">
              <a:buNone/>
              <a:defRPr sz="1600"/>
            </a:lvl1pPr>
            <a:lvl2pPr marL="545869" indent="0">
              <a:buNone/>
              <a:defRPr sz="1400"/>
            </a:lvl2pPr>
            <a:lvl3pPr marL="1091737" indent="0">
              <a:buNone/>
              <a:defRPr sz="1200"/>
            </a:lvl3pPr>
            <a:lvl4pPr marL="1637606" indent="0">
              <a:buNone/>
              <a:defRPr sz="1100"/>
            </a:lvl4pPr>
            <a:lvl5pPr marL="2183475" indent="0">
              <a:buNone/>
              <a:defRPr sz="1100"/>
            </a:lvl5pPr>
            <a:lvl6pPr marL="2729343" indent="0">
              <a:buNone/>
              <a:defRPr sz="1100"/>
            </a:lvl6pPr>
            <a:lvl7pPr marL="3275212" indent="0">
              <a:buNone/>
              <a:defRPr sz="1100"/>
            </a:lvl7pPr>
            <a:lvl8pPr marL="3821080" indent="0">
              <a:buNone/>
              <a:defRPr sz="1100"/>
            </a:lvl8pPr>
            <a:lvl9pPr marL="436694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49D03E-DA97-4AC2-A89F-3A13C2DFBB74}" type="slidenum">
              <a:rPr lang="en-US" altLang="en-US"/>
              <a:pPr>
                <a:defRPr/>
              </a:pPr>
              <a:t>‹#›</a:t>
            </a:fld>
            <a:endParaRPr lang="en-US" altLang="en-US"/>
          </a:p>
        </p:txBody>
      </p:sp>
    </p:spTree>
    <p:extLst>
      <p:ext uri="{BB962C8B-B14F-4D97-AF65-F5344CB8AC3E}">
        <p14:creationId xmlns:p14="http://schemas.microsoft.com/office/powerpoint/2010/main" val="361016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2888" y="1714500"/>
            <a:ext cx="27254200"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91209" tIns="245605" rIns="491209" bIns="245605"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512888" y="9990138"/>
            <a:ext cx="27254200" cy="282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91209" tIns="245605" rIns="491209" bIns="24560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512888" y="38987413"/>
            <a:ext cx="7067550" cy="296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91209" tIns="245605" rIns="491209" bIns="245605" numCol="1" anchor="t" anchorCtr="0" compatLnSpc="1">
            <a:prstTxWarp prst="textNoShape">
              <a:avLst/>
            </a:prstTxWarp>
          </a:bodyPr>
          <a:lstStyle>
            <a:lvl1pPr defTabSz="4908550">
              <a:defRPr sz="7400" smtClean="0"/>
            </a:lvl1pPr>
          </a:lstStyle>
          <a:p>
            <a:pPr>
              <a:defRPr/>
            </a:pPr>
            <a:endParaRPr lang="en-US" altLang="en-US"/>
          </a:p>
        </p:txBody>
      </p:sp>
      <p:sp>
        <p:nvSpPr>
          <p:cNvPr id="1029" name="Rectangle 5"/>
          <p:cNvSpPr>
            <a:spLocks noGrp="1" noChangeArrowheads="1"/>
          </p:cNvSpPr>
          <p:nvPr>
            <p:ph type="ftr" sz="quarter" idx="3"/>
          </p:nvPr>
        </p:nvSpPr>
        <p:spPr bwMode="auto">
          <a:xfrm>
            <a:off x="10345738" y="38987413"/>
            <a:ext cx="9588500" cy="296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91209" tIns="245605" rIns="491209" bIns="245605" numCol="1" anchor="t" anchorCtr="0" compatLnSpc="1">
            <a:prstTxWarp prst="textNoShape">
              <a:avLst/>
            </a:prstTxWarp>
          </a:bodyPr>
          <a:lstStyle>
            <a:lvl1pPr algn="ctr" defTabSz="4908550">
              <a:defRPr sz="7400" smtClean="0"/>
            </a:lvl1pPr>
          </a:lstStyle>
          <a:p>
            <a:pPr>
              <a:defRPr/>
            </a:pPr>
            <a:endParaRPr lang="en-US" altLang="en-US"/>
          </a:p>
        </p:txBody>
      </p:sp>
      <p:sp>
        <p:nvSpPr>
          <p:cNvPr id="1030" name="Rectangle 6"/>
          <p:cNvSpPr>
            <a:spLocks noGrp="1" noChangeArrowheads="1"/>
          </p:cNvSpPr>
          <p:nvPr>
            <p:ph type="sldNum" sz="quarter" idx="4"/>
          </p:nvPr>
        </p:nvSpPr>
        <p:spPr bwMode="auto">
          <a:xfrm>
            <a:off x="21699538" y="38987413"/>
            <a:ext cx="7067550" cy="296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91209" tIns="245605" rIns="491209" bIns="245605" numCol="1" anchor="t" anchorCtr="0" compatLnSpc="1">
            <a:prstTxWarp prst="textNoShape">
              <a:avLst/>
            </a:prstTxWarp>
          </a:bodyPr>
          <a:lstStyle>
            <a:lvl1pPr algn="r" defTabSz="4908550">
              <a:defRPr sz="7400" smtClean="0"/>
            </a:lvl1pPr>
          </a:lstStyle>
          <a:p>
            <a:pPr>
              <a:defRPr/>
            </a:pPr>
            <a:fld id="{D07D2E77-E696-4AE4-BC0E-8B62CA5590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08550" rtl="0" eaLnBrk="0" fontAlgn="base" hangingPunct="0">
        <a:spcBef>
          <a:spcPct val="0"/>
        </a:spcBef>
        <a:spcAft>
          <a:spcPct val="0"/>
        </a:spcAft>
        <a:defRPr sz="23600">
          <a:solidFill>
            <a:schemeClr val="tx2"/>
          </a:solidFill>
          <a:latin typeface="+mj-lt"/>
          <a:ea typeface="+mj-ea"/>
          <a:cs typeface="+mj-cs"/>
        </a:defRPr>
      </a:lvl1pPr>
      <a:lvl2pPr algn="ctr" defTabSz="4908550" rtl="0" eaLnBrk="0" fontAlgn="base" hangingPunct="0">
        <a:spcBef>
          <a:spcPct val="0"/>
        </a:spcBef>
        <a:spcAft>
          <a:spcPct val="0"/>
        </a:spcAft>
        <a:defRPr sz="23600">
          <a:solidFill>
            <a:schemeClr val="tx2"/>
          </a:solidFill>
          <a:latin typeface="Arial" charset="0"/>
        </a:defRPr>
      </a:lvl2pPr>
      <a:lvl3pPr algn="ctr" defTabSz="4908550" rtl="0" eaLnBrk="0" fontAlgn="base" hangingPunct="0">
        <a:spcBef>
          <a:spcPct val="0"/>
        </a:spcBef>
        <a:spcAft>
          <a:spcPct val="0"/>
        </a:spcAft>
        <a:defRPr sz="23600">
          <a:solidFill>
            <a:schemeClr val="tx2"/>
          </a:solidFill>
          <a:latin typeface="Arial" charset="0"/>
        </a:defRPr>
      </a:lvl3pPr>
      <a:lvl4pPr algn="ctr" defTabSz="4908550" rtl="0" eaLnBrk="0" fontAlgn="base" hangingPunct="0">
        <a:spcBef>
          <a:spcPct val="0"/>
        </a:spcBef>
        <a:spcAft>
          <a:spcPct val="0"/>
        </a:spcAft>
        <a:defRPr sz="23600">
          <a:solidFill>
            <a:schemeClr val="tx2"/>
          </a:solidFill>
          <a:latin typeface="Arial" charset="0"/>
        </a:defRPr>
      </a:lvl4pPr>
      <a:lvl5pPr algn="ctr" defTabSz="4908550" rtl="0" eaLnBrk="0" fontAlgn="base" hangingPunct="0">
        <a:spcBef>
          <a:spcPct val="0"/>
        </a:spcBef>
        <a:spcAft>
          <a:spcPct val="0"/>
        </a:spcAft>
        <a:defRPr sz="23600">
          <a:solidFill>
            <a:schemeClr val="tx2"/>
          </a:solidFill>
          <a:latin typeface="Arial" charset="0"/>
        </a:defRPr>
      </a:lvl5pPr>
      <a:lvl6pPr marL="545869" algn="ctr" defTabSz="4910922" rtl="0" fontAlgn="base">
        <a:spcBef>
          <a:spcPct val="0"/>
        </a:spcBef>
        <a:spcAft>
          <a:spcPct val="0"/>
        </a:spcAft>
        <a:defRPr sz="23600">
          <a:solidFill>
            <a:schemeClr val="tx2"/>
          </a:solidFill>
          <a:latin typeface="Arial" charset="0"/>
        </a:defRPr>
      </a:lvl6pPr>
      <a:lvl7pPr marL="1091737" algn="ctr" defTabSz="4910922" rtl="0" fontAlgn="base">
        <a:spcBef>
          <a:spcPct val="0"/>
        </a:spcBef>
        <a:spcAft>
          <a:spcPct val="0"/>
        </a:spcAft>
        <a:defRPr sz="23600">
          <a:solidFill>
            <a:schemeClr val="tx2"/>
          </a:solidFill>
          <a:latin typeface="Arial" charset="0"/>
        </a:defRPr>
      </a:lvl7pPr>
      <a:lvl8pPr marL="1637606" algn="ctr" defTabSz="4910922" rtl="0" fontAlgn="base">
        <a:spcBef>
          <a:spcPct val="0"/>
        </a:spcBef>
        <a:spcAft>
          <a:spcPct val="0"/>
        </a:spcAft>
        <a:defRPr sz="23600">
          <a:solidFill>
            <a:schemeClr val="tx2"/>
          </a:solidFill>
          <a:latin typeface="Arial" charset="0"/>
        </a:defRPr>
      </a:lvl8pPr>
      <a:lvl9pPr marL="2183475" algn="ctr" defTabSz="4910922" rtl="0" fontAlgn="base">
        <a:spcBef>
          <a:spcPct val="0"/>
        </a:spcBef>
        <a:spcAft>
          <a:spcPct val="0"/>
        </a:spcAft>
        <a:defRPr sz="23600">
          <a:solidFill>
            <a:schemeClr val="tx2"/>
          </a:solidFill>
          <a:latin typeface="Arial" charset="0"/>
        </a:defRPr>
      </a:lvl9pPr>
    </p:titleStyle>
    <p:bodyStyle>
      <a:lvl1pPr marL="1838325" indent="-1838325" algn="l" defTabSz="4908550" rtl="0" eaLnBrk="0" fontAlgn="base" hangingPunct="0">
        <a:spcBef>
          <a:spcPct val="20000"/>
        </a:spcBef>
        <a:spcAft>
          <a:spcPct val="0"/>
        </a:spcAft>
        <a:buChar char="•"/>
        <a:defRPr sz="17100">
          <a:solidFill>
            <a:schemeClr val="tx1"/>
          </a:solidFill>
          <a:latin typeface="+mn-lt"/>
          <a:ea typeface="+mn-ea"/>
          <a:cs typeface="+mn-cs"/>
        </a:defRPr>
      </a:lvl1pPr>
      <a:lvl2pPr marL="3989388" indent="-1530350" algn="l" defTabSz="4908550" rtl="0" eaLnBrk="0" fontAlgn="base" hangingPunct="0">
        <a:spcBef>
          <a:spcPct val="20000"/>
        </a:spcBef>
        <a:spcAft>
          <a:spcPct val="0"/>
        </a:spcAft>
        <a:buChar char="–"/>
        <a:defRPr sz="15100">
          <a:solidFill>
            <a:schemeClr val="tx1"/>
          </a:solidFill>
          <a:latin typeface="+mn-lt"/>
        </a:defRPr>
      </a:lvl2pPr>
      <a:lvl3pPr marL="6138863" indent="-1227138" algn="l" defTabSz="4908550" rtl="0" eaLnBrk="0" fontAlgn="base" hangingPunct="0">
        <a:spcBef>
          <a:spcPct val="20000"/>
        </a:spcBef>
        <a:spcAft>
          <a:spcPct val="0"/>
        </a:spcAft>
        <a:buChar char="•"/>
        <a:defRPr sz="13000">
          <a:solidFill>
            <a:schemeClr val="tx1"/>
          </a:solidFill>
          <a:latin typeface="+mn-lt"/>
        </a:defRPr>
      </a:lvl3pPr>
      <a:lvl4pPr marL="8591550" indent="-1223963" algn="l" defTabSz="4908550" rtl="0" eaLnBrk="0" fontAlgn="base" hangingPunct="0">
        <a:spcBef>
          <a:spcPct val="20000"/>
        </a:spcBef>
        <a:spcAft>
          <a:spcPct val="0"/>
        </a:spcAft>
        <a:buChar char="–"/>
        <a:defRPr sz="10800">
          <a:solidFill>
            <a:schemeClr val="tx1"/>
          </a:solidFill>
          <a:latin typeface="+mn-lt"/>
        </a:defRPr>
      </a:lvl4pPr>
      <a:lvl5pPr marL="11049000" indent="-1225550" algn="l" defTabSz="4908550" rtl="0" eaLnBrk="0" fontAlgn="base" hangingPunct="0">
        <a:spcBef>
          <a:spcPct val="20000"/>
        </a:spcBef>
        <a:spcAft>
          <a:spcPct val="0"/>
        </a:spcAft>
        <a:buChar char="»"/>
        <a:defRPr sz="10800">
          <a:solidFill>
            <a:schemeClr val="tx1"/>
          </a:solidFill>
          <a:latin typeface="+mn-lt"/>
        </a:defRPr>
      </a:lvl5pPr>
      <a:lvl6pPr marL="11597813" indent="-1228204" algn="l" defTabSz="4910922" rtl="0" fontAlgn="base">
        <a:spcBef>
          <a:spcPct val="20000"/>
        </a:spcBef>
        <a:spcAft>
          <a:spcPct val="0"/>
        </a:spcAft>
        <a:buChar char="»"/>
        <a:defRPr sz="10800">
          <a:solidFill>
            <a:schemeClr val="tx1"/>
          </a:solidFill>
          <a:latin typeface="+mn-lt"/>
        </a:defRPr>
      </a:lvl6pPr>
      <a:lvl7pPr marL="12143681" indent="-1228204" algn="l" defTabSz="4910922" rtl="0" fontAlgn="base">
        <a:spcBef>
          <a:spcPct val="20000"/>
        </a:spcBef>
        <a:spcAft>
          <a:spcPct val="0"/>
        </a:spcAft>
        <a:buChar char="»"/>
        <a:defRPr sz="10800">
          <a:solidFill>
            <a:schemeClr val="tx1"/>
          </a:solidFill>
          <a:latin typeface="+mn-lt"/>
        </a:defRPr>
      </a:lvl7pPr>
      <a:lvl8pPr marL="12689549" indent="-1228204" algn="l" defTabSz="4910922" rtl="0" fontAlgn="base">
        <a:spcBef>
          <a:spcPct val="20000"/>
        </a:spcBef>
        <a:spcAft>
          <a:spcPct val="0"/>
        </a:spcAft>
        <a:buChar char="»"/>
        <a:defRPr sz="10800">
          <a:solidFill>
            <a:schemeClr val="tx1"/>
          </a:solidFill>
          <a:latin typeface="+mn-lt"/>
        </a:defRPr>
      </a:lvl8pPr>
      <a:lvl9pPr marL="13235418" indent="-1228204" algn="l" defTabSz="4910922" rtl="0" fontAlgn="base">
        <a:spcBef>
          <a:spcPct val="20000"/>
        </a:spcBef>
        <a:spcAft>
          <a:spcPct val="0"/>
        </a:spcAft>
        <a:buChar char="»"/>
        <a:defRPr sz="10800">
          <a:solidFill>
            <a:schemeClr val="tx1"/>
          </a:solidFill>
          <a:latin typeface="+mn-lt"/>
        </a:defRPr>
      </a:lvl9pPr>
    </p:bodyStyle>
    <p:otherStyle>
      <a:defPPr>
        <a:defRPr lang="de-DE"/>
      </a:defPPr>
      <a:lvl1pPr marL="0" algn="l" defTabSz="1091737" rtl="0" eaLnBrk="1" latinLnBrk="0" hangingPunct="1">
        <a:defRPr sz="2100" kern="1200">
          <a:solidFill>
            <a:schemeClr val="tx1"/>
          </a:solidFill>
          <a:latin typeface="+mn-lt"/>
          <a:ea typeface="+mn-ea"/>
          <a:cs typeface="+mn-cs"/>
        </a:defRPr>
      </a:lvl1pPr>
      <a:lvl2pPr marL="545869" algn="l" defTabSz="1091737" rtl="0" eaLnBrk="1" latinLnBrk="0" hangingPunct="1">
        <a:defRPr sz="2100" kern="1200">
          <a:solidFill>
            <a:schemeClr val="tx1"/>
          </a:solidFill>
          <a:latin typeface="+mn-lt"/>
          <a:ea typeface="+mn-ea"/>
          <a:cs typeface="+mn-cs"/>
        </a:defRPr>
      </a:lvl2pPr>
      <a:lvl3pPr marL="1091737" algn="l" defTabSz="1091737" rtl="0" eaLnBrk="1" latinLnBrk="0" hangingPunct="1">
        <a:defRPr sz="2100" kern="1200">
          <a:solidFill>
            <a:schemeClr val="tx1"/>
          </a:solidFill>
          <a:latin typeface="+mn-lt"/>
          <a:ea typeface="+mn-ea"/>
          <a:cs typeface="+mn-cs"/>
        </a:defRPr>
      </a:lvl3pPr>
      <a:lvl4pPr marL="1637606" algn="l" defTabSz="1091737" rtl="0" eaLnBrk="1" latinLnBrk="0" hangingPunct="1">
        <a:defRPr sz="2100" kern="1200">
          <a:solidFill>
            <a:schemeClr val="tx1"/>
          </a:solidFill>
          <a:latin typeface="+mn-lt"/>
          <a:ea typeface="+mn-ea"/>
          <a:cs typeface="+mn-cs"/>
        </a:defRPr>
      </a:lvl4pPr>
      <a:lvl5pPr marL="2183475" algn="l" defTabSz="1091737" rtl="0" eaLnBrk="1" latinLnBrk="0" hangingPunct="1">
        <a:defRPr sz="2100" kern="1200">
          <a:solidFill>
            <a:schemeClr val="tx1"/>
          </a:solidFill>
          <a:latin typeface="+mn-lt"/>
          <a:ea typeface="+mn-ea"/>
          <a:cs typeface="+mn-cs"/>
        </a:defRPr>
      </a:lvl5pPr>
      <a:lvl6pPr marL="2729343" algn="l" defTabSz="1091737" rtl="0" eaLnBrk="1" latinLnBrk="0" hangingPunct="1">
        <a:defRPr sz="2100" kern="1200">
          <a:solidFill>
            <a:schemeClr val="tx1"/>
          </a:solidFill>
          <a:latin typeface="+mn-lt"/>
          <a:ea typeface="+mn-ea"/>
          <a:cs typeface="+mn-cs"/>
        </a:defRPr>
      </a:lvl6pPr>
      <a:lvl7pPr marL="3275212" algn="l" defTabSz="1091737" rtl="0" eaLnBrk="1" latinLnBrk="0" hangingPunct="1">
        <a:defRPr sz="2100" kern="1200">
          <a:solidFill>
            <a:schemeClr val="tx1"/>
          </a:solidFill>
          <a:latin typeface="+mn-lt"/>
          <a:ea typeface="+mn-ea"/>
          <a:cs typeface="+mn-cs"/>
        </a:defRPr>
      </a:lvl7pPr>
      <a:lvl8pPr marL="3821080" algn="l" defTabSz="1091737" rtl="0" eaLnBrk="1" latinLnBrk="0" hangingPunct="1">
        <a:defRPr sz="2100" kern="1200">
          <a:solidFill>
            <a:schemeClr val="tx1"/>
          </a:solidFill>
          <a:latin typeface="+mn-lt"/>
          <a:ea typeface="+mn-ea"/>
          <a:cs typeface="+mn-cs"/>
        </a:defRPr>
      </a:lvl8pPr>
      <a:lvl9pPr marL="4366948" algn="l" defTabSz="10917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18" Type="http://schemas.openxmlformats.org/officeDocument/2006/relationships/image" Target="../media/image10.png"/><Relationship Id="rId26" Type="http://schemas.openxmlformats.org/officeDocument/2006/relationships/image" Target="../media/image18.png"/><Relationship Id="rId3" Type="http://schemas.openxmlformats.org/officeDocument/2006/relationships/image" Target="../media/image2.png"/><Relationship Id="rId21"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hyperlink" Target="http://cdk.sf.net/" TargetMode="External"/><Relationship Id="rId17" Type="http://schemas.openxmlformats.org/officeDocument/2006/relationships/hyperlink" Target="http://echa.europa.eu/view-article/-/journal_content/title/echa-gives-out-registration-data-to-support-development-of-non-test-methods" TargetMode="External"/><Relationship Id="rId25"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9.jpeg"/><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http://iuclid.eu/" TargetMode="External"/><Relationship Id="rId11" Type="http://schemas.openxmlformats.org/officeDocument/2006/relationships/hyperlink" Target="https://ambitlri.ideconsult.net/" TargetMode="External"/><Relationship Id="rId24" Type="http://schemas.openxmlformats.org/officeDocument/2006/relationships/image" Target="../media/image16.png"/><Relationship Id="rId5" Type="http://schemas.openxmlformats.org/officeDocument/2006/relationships/hyperlink" Target="http://ambit.sf.net/" TargetMode="External"/><Relationship Id="rId15" Type="http://schemas.openxmlformats.org/officeDocument/2006/relationships/image" Target="../media/image8.png"/><Relationship Id="rId23" Type="http://schemas.openxmlformats.org/officeDocument/2006/relationships/image" Target="../media/image15.png"/><Relationship Id="rId10" Type="http://schemas.openxmlformats.org/officeDocument/2006/relationships/hyperlink" Target="http://cefic-lri.org/lri-toolbox/" TargetMode="External"/><Relationship Id="rId19" Type="http://schemas.openxmlformats.org/officeDocument/2006/relationships/image" Target="../media/image11.png"/><Relationship Id="rId4" Type="http://schemas.openxmlformats.org/officeDocument/2006/relationships/hyperlink" Target="http://www.cefic-lri.org/" TargetMode="External"/><Relationship Id="rId9" Type="http://schemas.openxmlformats.org/officeDocument/2006/relationships/image" Target="../media/image5.png"/><Relationship Id="rId14" Type="http://schemas.openxmlformats.org/officeDocument/2006/relationships/image" Target="../media/image7.png"/><Relationship Id="rId22" Type="http://schemas.openxmlformats.org/officeDocument/2006/relationships/image" Target="../media/image14.png"/><Relationship Id="rId27"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 y="23346297"/>
            <a:ext cx="6359907" cy="4371572"/>
          </a:xfrm>
          <a:prstGeom prst="rect">
            <a:avLst/>
          </a:prstGeom>
          <a:ln>
            <a:solidFill>
              <a:schemeClr val="tx1"/>
            </a:solidFill>
          </a:ln>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8164" y="23464110"/>
            <a:ext cx="6364224" cy="4319716"/>
          </a:xfrm>
          <a:prstGeom prst="rect">
            <a:avLst/>
          </a:prstGeom>
          <a:ln>
            <a:solidFill>
              <a:schemeClr val="tx1"/>
            </a:solidFill>
          </a:ln>
        </p:spPr>
      </p:pic>
      <p:sp>
        <p:nvSpPr>
          <p:cNvPr id="2051" name="Rectangle 5"/>
          <p:cNvSpPr>
            <a:spLocks noChangeArrowheads="1"/>
          </p:cNvSpPr>
          <p:nvPr/>
        </p:nvSpPr>
        <p:spPr bwMode="auto">
          <a:xfrm>
            <a:off x="631825" y="933450"/>
            <a:ext cx="29171900" cy="4305300"/>
          </a:xfrm>
          <a:prstGeom prst="rect">
            <a:avLst/>
          </a:prstGeom>
          <a:noFill/>
          <a:ln w="63500">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174" tIns="54587" rIns="109174" bIns="54587" anchor="ctr"/>
          <a:lstStyle>
            <a:lvl1pPr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eaLnBrk="1" hangingPunct="1">
              <a:spcBef>
                <a:spcPct val="0"/>
              </a:spcBef>
              <a:buFontTx/>
              <a:buNone/>
            </a:pPr>
            <a:endParaRPr lang="en-GB" altLang="en-US" sz="10000"/>
          </a:p>
        </p:txBody>
      </p:sp>
      <p:sp>
        <p:nvSpPr>
          <p:cNvPr id="2052" name="Text Box 6"/>
          <p:cNvSpPr txBox="1">
            <a:spLocks noChangeArrowheads="1"/>
          </p:cNvSpPr>
          <p:nvPr/>
        </p:nvSpPr>
        <p:spPr bwMode="auto">
          <a:xfrm>
            <a:off x="996950" y="1000125"/>
            <a:ext cx="22625050" cy="401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23" tIns="44961" rIns="89923" bIns="44961">
            <a:spAutoFit/>
          </a:bodyPr>
          <a:lstStyle>
            <a:lvl1pPr defTabSz="752475" eaLnBrk="0" hangingPunct="0">
              <a:spcBef>
                <a:spcPct val="20000"/>
              </a:spcBef>
              <a:buChar char="•"/>
              <a:defRPr sz="17100">
                <a:solidFill>
                  <a:schemeClr val="tx1"/>
                </a:solidFill>
                <a:latin typeface="Arial" charset="0"/>
              </a:defRPr>
            </a:lvl1pPr>
            <a:lvl2pPr marL="742950" indent="-285750" defTabSz="752475" eaLnBrk="0" hangingPunct="0">
              <a:spcBef>
                <a:spcPct val="20000"/>
              </a:spcBef>
              <a:buChar char="–"/>
              <a:defRPr sz="15100">
                <a:solidFill>
                  <a:schemeClr val="tx1"/>
                </a:solidFill>
                <a:latin typeface="Arial" charset="0"/>
              </a:defRPr>
            </a:lvl2pPr>
            <a:lvl3pPr marL="1143000" indent="-228600" defTabSz="752475" eaLnBrk="0" hangingPunct="0">
              <a:spcBef>
                <a:spcPct val="20000"/>
              </a:spcBef>
              <a:buChar char="•"/>
              <a:defRPr sz="13000">
                <a:solidFill>
                  <a:schemeClr val="tx1"/>
                </a:solidFill>
                <a:latin typeface="Arial" charset="0"/>
              </a:defRPr>
            </a:lvl3pPr>
            <a:lvl4pPr marL="1600200" indent="-228600" defTabSz="752475" eaLnBrk="0" hangingPunct="0">
              <a:spcBef>
                <a:spcPct val="20000"/>
              </a:spcBef>
              <a:buChar char="–"/>
              <a:defRPr sz="10800">
                <a:solidFill>
                  <a:schemeClr val="tx1"/>
                </a:solidFill>
                <a:latin typeface="Arial" charset="0"/>
              </a:defRPr>
            </a:lvl4pPr>
            <a:lvl5pPr marL="2057400" indent="-228600" defTabSz="752475" eaLnBrk="0" hangingPunct="0">
              <a:spcBef>
                <a:spcPct val="20000"/>
              </a:spcBef>
              <a:buChar char="»"/>
              <a:defRPr sz="10800">
                <a:solidFill>
                  <a:schemeClr val="tx1"/>
                </a:solidFill>
                <a:latin typeface="Arial" charset="0"/>
              </a:defRPr>
            </a:lvl5pPr>
            <a:lvl6pPr marL="2514600" indent="-228600" defTabSz="752475" eaLnBrk="0" fontAlgn="base" hangingPunct="0">
              <a:spcBef>
                <a:spcPct val="20000"/>
              </a:spcBef>
              <a:spcAft>
                <a:spcPct val="0"/>
              </a:spcAft>
              <a:buChar char="»"/>
              <a:defRPr sz="10800">
                <a:solidFill>
                  <a:schemeClr val="tx1"/>
                </a:solidFill>
                <a:latin typeface="Arial" charset="0"/>
              </a:defRPr>
            </a:lvl6pPr>
            <a:lvl7pPr marL="2971800" indent="-228600" defTabSz="752475" eaLnBrk="0" fontAlgn="base" hangingPunct="0">
              <a:spcBef>
                <a:spcPct val="20000"/>
              </a:spcBef>
              <a:spcAft>
                <a:spcPct val="0"/>
              </a:spcAft>
              <a:buChar char="»"/>
              <a:defRPr sz="10800">
                <a:solidFill>
                  <a:schemeClr val="tx1"/>
                </a:solidFill>
                <a:latin typeface="Arial" charset="0"/>
              </a:defRPr>
            </a:lvl7pPr>
            <a:lvl8pPr marL="3429000" indent="-228600" defTabSz="752475" eaLnBrk="0" fontAlgn="base" hangingPunct="0">
              <a:spcBef>
                <a:spcPct val="20000"/>
              </a:spcBef>
              <a:spcAft>
                <a:spcPct val="0"/>
              </a:spcAft>
              <a:buChar char="»"/>
              <a:defRPr sz="10800">
                <a:solidFill>
                  <a:schemeClr val="tx1"/>
                </a:solidFill>
                <a:latin typeface="Arial" charset="0"/>
              </a:defRPr>
            </a:lvl8pPr>
            <a:lvl9pPr marL="3886200" indent="-228600" defTabSz="752475" eaLnBrk="0" fontAlgn="base" hangingPunct="0">
              <a:spcBef>
                <a:spcPct val="20000"/>
              </a:spcBef>
              <a:spcAft>
                <a:spcPct val="0"/>
              </a:spcAft>
              <a:buChar char="»"/>
              <a:defRPr sz="10800">
                <a:solidFill>
                  <a:schemeClr val="tx1"/>
                </a:solidFill>
                <a:latin typeface="Arial" charset="0"/>
              </a:defRPr>
            </a:lvl9pPr>
          </a:lstStyle>
          <a:p>
            <a:pPr algn="ctr">
              <a:spcBef>
                <a:spcPct val="0"/>
              </a:spcBef>
              <a:buFontTx/>
              <a:buNone/>
            </a:pPr>
            <a:endParaRPr lang="de-DE" altLang="en-US" sz="1400" b="1" dirty="0">
              <a:solidFill>
                <a:schemeClr val="accent2"/>
              </a:solidFill>
            </a:endParaRPr>
          </a:p>
          <a:p>
            <a:pPr>
              <a:spcBef>
                <a:spcPct val="0"/>
              </a:spcBef>
              <a:spcAft>
                <a:spcPts val="1525"/>
              </a:spcAft>
              <a:buFontTx/>
              <a:buNone/>
            </a:pPr>
            <a:r>
              <a:rPr lang="en-US" altLang="en-US" sz="4600" b="1" dirty="0" smtClean="0"/>
              <a:t>Linking LRI AMBIT </a:t>
            </a:r>
            <a:r>
              <a:rPr lang="en-US" altLang="en-US" sz="4600" b="1" dirty="0" err="1" smtClean="0"/>
              <a:t>Chemoinformatic</a:t>
            </a:r>
            <a:r>
              <a:rPr lang="en-US" altLang="en-US" sz="4600" b="1" dirty="0" smtClean="0"/>
              <a:t> system with the IUCLID Substance database to Support Read-across of Substance endpoint data and Category formation</a:t>
            </a:r>
          </a:p>
          <a:p>
            <a:pPr>
              <a:spcBef>
                <a:spcPct val="0"/>
              </a:spcBef>
              <a:spcAft>
                <a:spcPts val="1525"/>
              </a:spcAft>
              <a:buFontTx/>
              <a:buNone/>
            </a:pPr>
            <a:r>
              <a:rPr lang="de-DE" altLang="en-US" sz="3000" b="1" dirty="0" smtClean="0">
                <a:solidFill>
                  <a:srgbClr val="3333FF"/>
                </a:solidFill>
              </a:rPr>
              <a:t>N. Jeliazkova</a:t>
            </a:r>
            <a:r>
              <a:rPr lang="de-DE" altLang="en-US" sz="3000" b="1" baseline="30000" dirty="0" smtClean="0">
                <a:solidFill>
                  <a:srgbClr val="3333FF"/>
                </a:solidFill>
              </a:rPr>
              <a:t>a </a:t>
            </a:r>
            <a:r>
              <a:rPr lang="de-DE" altLang="en-US" sz="3000" b="1" dirty="0" smtClean="0">
                <a:solidFill>
                  <a:srgbClr val="3333FF"/>
                </a:solidFill>
              </a:rPr>
              <a:t>, V</a:t>
            </a:r>
            <a:r>
              <a:rPr lang="de-DE" altLang="en-US" sz="3000" b="1" dirty="0">
                <a:solidFill>
                  <a:srgbClr val="3333FF"/>
                </a:solidFill>
              </a:rPr>
              <a:t>. </a:t>
            </a:r>
            <a:r>
              <a:rPr lang="de-DE" altLang="en-US" sz="3000" b="1" dirty="0" smtClean="0">
                <a:solidFill>
                  <a:srgbClr val="3333FF"/>
                </a:solidFill>
              </a:rPr>
              <a:t>Koch</a:t>
            </a:r>
            <a:r>
              <a:rPr lang="de-DE" altLang="en-US" sz="3000" b="1" baseline="30000" dirty="0" smtClean="0">
                <a:solidFill>
                  <a:srgbClr val="3333FF"/>
                </a:solidFill>
              </a:rPr>
              <a:t>b</a:t>
            </a:r>
            <a:r>
              <a:rPr lang="de-DE" altLang="en-US" sz="3000" b="1" dirty="0" smtClean="0">
                <a:solidFill>
                  <a:srgbClr val="3333FF"/>
                </a:solidFill>
              </a:rPr>
              <a:t>, Q. Li</a:t>
            </a:r>
            <a:r>
              <a:rPr lang="de-DE" altLang="en-US" sz="3000" b="1" baseline="30000" dirty="0" smtClean="0">
                <a:solidFill>
                  <a:srgbClr val="3333FF"/>
                </a:solidFill>
              </a:rPr>
              <a:t>b</a:t>
            </a:r>
            <a:r>
              <a:rPr lang="de-DE" altLang="en-US" sz="3000" b="1" dirty="0" smtClean="0">
                <a:solidFill>
                  <a:srgbClr val="3333FF"/>
                </a:solidFill>
              </a:rPr>
              <a:t>, </a:t>
            </a:r>
            <a:r>
              <a:rPr lang="de-DE" altLang="en-US" sz="3000" b="1" dirty="0">
                <a:solidFill>
                  <a:srgbClr val="3333FF"/>
                </a:solidFill>
              </a:rPr>
              <a:t>U. </a:t>
            </a:r>
            <a:r>
              <a:rPr lang="de-DE" altLang="en-US" sz="3000" b="1" dirty="0" smtClean="0">
                <a:solidFill>
                  <a:srgbClr val="3333FF"/>
                </a:solidFill>
              </a:rPr>
              <a:t>Jensch</a:t>
            </a:r>
            <a:r>
              <a:rPr lang="en-US" altLang="en-US" sz="3000" b="1" baseline="30000" dirty="0" smtClean="0">
                <a:solidFill>
                  <a:srgbClr val="3333FF"/>
                </a:solidFill>
              </a:rPr>
              <a:t>b</a:t>
            </a:r>
            <a:r>
              <a:rPr lang="de-DE" altLang="en-US" sz="3000" b="1" dirty="0" smtClean="0">
                <a:solidFill>
                  <a:srgbClr val="3333FF"/>
                </a:solidFill>
              </a:rPr>
              <a:t>, </a:t>
            </a:r>
            <a:r>
              <a:rPr lang="de-DE" altLang="en-US" sz="3000" b="1" dirty="0">
                <a:solidFill>
                  <a:srgbClr val="3333FF"/>
                </a:solidFill>
              </a:rPr>
              <a:t>J. </a:t>
            </a:r>
            <a:r>
              <a:rPr lang="de-DE" altLang="en-US" sz="3000" b="1" dirty="0" smtClean="0">
                <a:solidFill>
                  <a:srgbClr val="3333FF"/>
                </a:solidFill>
              </a:rPr>
              <a:t>Schneider-Reigl</a:t>
            </a:r>
            <a:r>
              <a:rPr lang="de-DE" altLang="en-US" sz="3000" b="1" baseline="30000" dirty="0" smtClean="0">
                <a:solidFill>
                  <a:srgbClr val="3333FF"/>
                </a:solidFill>
              </a:rPr>
              <a:t>b</a:t>
            </a:r>
            <a:r>
              <a:rPr lang="de-DE" altLang="en-US" sz="3000" b="1" dirty="0" smtClean="0">
                <a:solidFill>
                  <a:srgbClr val="3333FF"/>
                </a:solidFill>
              </a:rPr>
              <a:t>, R. Kreiling</a:t>
            </a:r>
            <a:r>
              <a:rPr lang="de-DE" altLang="en-US" sz="3000" b="1" baseline="30000" dirty="0" smtClean="0">
                <a:solidFill>
                  <a:srgbClr val="3333FF"/>
                </a:solidFill>
              </a:rPr>
              <a:t>b</a:t>
            </a:r>
            <a:r>
              <a:rPr lang="de-DE" altLang="en-US" sz="3000" b="1" dirty="0" smtClean="0">
                <a:solidFill>
                  <a:srgbClr val="3333FF"/>
                </a:solidFill>
              </a:rPr>
              <a:t> , I. Georgiev</a:t>
            </a:r>
            <a:r>
              <a:rPr lang="de-DE" altLang="en-US" sz="3000" b="1" baseline="30000" dirty="0" smtClean="0">
                <a:solidFill>
                  <a:srgbClr val="3333FF"/>
                </a:solidFill>
              </a:rPr>
              <a:t>a</a:t>
            </a:r>
            <a:r>
              <a:rPr lang="de-DE" altLang="en-US" sz="3000" b="1" dirty="0" smtClean="0">
                <a:solidFill>
                  <a:srgbClr val="3333FF"/>
                </a:solidFill>
              </a:rPr>
              <a:t>, B. Hubesch</a:t>
            </a:r>
            <a:r>
              <a:rPr lang="de-DE" altLang="en-US" sz="3000" b="1" baseline="30000" dirty="0" smtClean="0">
                <a:solidFill>
                  <a:srgbClr val="3333FF"/>
                </a:solidFill>
              </a:rPr>
              <a:t>c</a:t>
            </a:r>
            <a:endParaRPr lang="de-DE" altLang="en-US" sz="3000" b="1" dirty="0" smtClean="0">
              <a:solidFill>
                <a:srgbClr val="3333FF"/>
              </a:solidFill>
            </a:endParaRPr>
          </a:p>
          <a:p>
            <a:pPr>
              <a:spcBef>
                <a:spcPct val="0"/>
              </a:spcBef>
              <a:buFontTx/>
              <a:buNone/>
            </a:pPr>
            <a:r>
              <a:rPr lang="de-DE" altLang="en-US" sz="3200" b="1" baseline="30000" dirty="0" smtClean="0">
                <a:solidFill>
                  <a:srgbClr val="3333FF"/>
                </a:solidFill>
              </a:rPr>
              <a:t>a </a:t>
            </a:r>
            <a:r>
              <a:rPr lang="de-DE" altLang="en-US" sz="2400" b="1" dirty="0" smtClean="0">
                <a:solidFill>
                  <a:srgbClr val="3333FF"/>
                </a:solidFill>
              </a:rPr>
              <a:t>Ideaconsult Ltd., 4, Angel Kanchev Str., 1000 Sofia, Bulgaria; </a:t>
            </a:r>
            <a:r>
              <a:rPr lang="de-DE" altLang="en-US" sz="3200" b="1" baseline="30000" dirty="0" smtClean="0">
                <a:solidFill>
                  <a:srgbClr val="3333FF"/>
                </a:solidFill>
              </a:rPr>
              <a:t>b</a:t>
            </a:r>
            <a:r>
              <a:rPr lang="de-DE" altLang="en-US" sz="2400" b="1" dirty="0" smtClean="0">
                <a:solidFill>
                  <a:srgbClr val="3333FF"/>
                </a:solidFill>
              </a:rPr>
              <a:t>Clariant Produkte (Deutschland) GmbH, Am Unisyspark 1, 65843 Sulzbach, Germany;</a:t>
            </a:r>
          </a:p>
          <a:p>
            <a:pPr>
              <a:spcBef>
                <a:spcPct val="0"/>
              </a:spcBef>
              <a:buFontTx/>
              <a:buNone/>
            </a:pPr>
            <a:r>
              <a:rPr lang="de-DE" altLang="en-US" sz="3200" b="1" baseline="30000" dirty="0" smtClean="0">
                <a:solidFill>
                  <a:srgbClr val="3333FF"/>
                </a:solidFill>
              </a:rPr>
              <a:t>c </a:t>
            </a:r>
            <a:r>
              <a:rPr lang="de-DE" altLang="en-US" sz="2400" b="1" dirty="0">
                <a:solidFill>
                  <a:srgbClr val="3333FF"/>
                </a:solidFill>
              </a:rPr>
              <a:t>CEFIC, 4 Avenue E. Van Nieuwenhuyse, 1160, Brussels, Belgium</a:t>
            </a:r>
          </a:p>
        </p:txBody>
      </p:sp>
      <p:sp>
        <p:nvSpPr>
          <p:cNvPr id="2053" name="Text Box 5121"/>
          <p:cNvSpPr txBox="1">
            <a:spLocks noChangeArrowheads="1"/>
          </p:cNvSpPr>
          <p:nvPr/>
        </p:nvSpPr>
        <p:spPr bwMode="auto">
          <a:xfrm>
            <a:off x="631825" y="5607050"/>
            <a:ext cx="16390938" cy="263564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550" tIns="47775" rIns="95550" bIns="47775">
            <a:spAutoFit/>
          </a:bodyPr>
          <a:lstStyle>
            <a:lvl1pPr defTabSz="752475" eaLnBrk="0" hangingPunct="0">
              <a:spcBef>
                <a:spcPct val="20000"/>
              </a:spcBef>
              <a:buChar char="•"/>
              <a:defRPr sz="17100">
                <a:solidFill>
                  <a:schemeClr val="tx1"/>
                </a:solidFill>
                <a:latin typeface="Arial" charset="0"/>
              </a:defRPr>
            </a:lvl1pPr>
            <a:lvl2pPr marL="742950" indent="-285750" defTabSz="752475" eaLnBrk="0" hangingPunct="0">
              <a:spcBef>
                <a:spcPct val="20000"/>
              </a:spcBef>
              <a:buChar char="–"/>
              <a:defRPr sz="15100">
                <a:solidFill>
                  <a:schemeClr val="tx1"/>
                </a:solidFill>
                <a:latin typeface="Arial" charset="0"/>
              </a:defRPr>
            </a:lvl2pPr>
            <a:lvl3pPr marL="1143000" indent="-228600" defTabSz="752475" eaLnBrk="0" hangingPunct="0">
              <a:spcBef>
                <a:spcPct val="20000"/>
              </a:spcBef>
              <a:buChar char="•"/>
              <a:defRPr sz="13000">
                <a:solidFill>
                  <a:schemeClr val="tx1"/>
                </a:solidFill>
                <a:latin typeface="Arial" charset="0"/>
              </a:defRPr>
            </a:lvl3pPr>
            <a:lvl4pPr marL="1600200" indent="-228600" defTabSz="752475" eaLnBrk="0" hangingPunct="0">
              <a:spcBef>
                <a:spcPct val="20000"/>
              </a:spcBef>
              <a:buChar char="–"/>
              <a:defRPr sz="10800">
                <a:solidFill>
                  <a:schemeClr val="tx1"/>
                </a:solidFill>
                <a:latin typeface="Arial" charset="0"/>
              </a:defRPr>
            </a:lvl4pPr>
            <a:lvl5pPr marL="2057400" indent="-228600" defTabSz="752475" eaLnBrk="0" hangingPunct="0">
              <a:spcBef>
                <a:spcPct val="20000"/>
              </a:spcBef>
              <a:buChar char="»"/>
              <a:defRPr sz="10800">
                <a:solidFill>
                  <a:schemeClr val="tx1"/>
                </a:solidFill>
                <a:latin typeface="Arial" charset="0"/>
              </a:defRPr>
            </a:lvl5pPr>
            <a:lvl6pPr marL="2514600" indent="-228600" defTabSz="752475" eaLnBrk="0" fontAlgn="base" hangingPunct="0">
              <a:spcBef>
                <a:spcPct val="20000"/>
              </a:spcBef>
              <a:spcAft>
                <a:spcPct val="0"/>
              </a:spcAft>
              <a:buChar char="»"/>
              <a:defRPr sz="10800">
                <a:solidFill>
                  <a:schemeClr val="tx1"/>
                </a:solidFill>
                <a:latin typeface="Arial" charset="0"/>
              </a:defRPr>
            </a:lvl6pPr>
            <a:lvl7pPr marL="2971800" indent="-228600" defTabSz="752475" eaLnBrk="0" fontAlgn="base" hangingPunct="0">
              <a:spcBef>
                <a:spcPct val="20000"/>
              </a:spcBef>
              <a:spcAft>
                <a:spcPct val="0"/>
              </a:spcAft>
              <a:buChar char="»"/>
              <a:defRPr sz="10800">
                <a:solidFill>
                  <a:schemeClr val="tx1"/>
                </a:solidFill>
                <a:latin typeface="Arial" charset="0"/>
              </a:defRPr>
            </a:lvl7pPr>
            <a:lvl8pPr marL="3429000" indent="-228600" defTabSz="752475" eaLnBrk="0" fontAlgn="base" hangingPunct="0">
              <a:spcBef>
                <a:spcPct val="20000"/>
              </a:spcBef>
              <a:spcAft>
                <a:spcPct val="0"/>
              </a:spcAft>
              <a:buChar char="»"/>
              <a:defRPr sz="10800">
                <a:solidFill>
                  <a:schemeClr val="tx1"/>
                </a:solidFill>
                <a:latin typeface="Arial" charset="0"/>
              </a:defRPr>
            </a:lvl8pPr>
            <a:lvl9pPr marL="3886200" indent="-228600" defTabSz="752475" eaLnBrk="0" fontAlgn="base" hangingPunct="0">
              <a:spcBef>
                <a:spcPct val="20000"/>
              </a:spcBef>
              <a:spcAft>
                <a:spcPct val="0"/>
              </a:spcAft>
              <a:buChar char="»"/>
              <a:defRPr sz="10800">
                <a:solidFill>
                  <a:schemeClr val="tx1"/>
                </a:solidFill>
                <a:latin typeface="Arial" charset="0"/>
              </a:defRPr>
            </a:lvl9pPr>
          </a:lstStyle>
          <a:p>
            <a:pPr algn="just">
              <a:spcBef>
                <a:spcPct val="0"/>
              </a:spcBef>
              <a:spcAft>
                <a:spcPts val="1200"/>
              </a:spcAft>
              <a:buFontTx/>
              <a:buNone/>
            </a:pPr>
            <a:r>
              <a:rPr lang="de-DE" altLang="en-US" sz="3000" b="1" u="sng" dirty="0"/>
              <a:t>Introduction</a:t>
            </a:r>
          </a:p>
          <a:p>
            <a:pPr algn="just">
              <a:spcBef>
                <a:spcPct val="0"/>
              </a:spcBef>
              <a:buFontTx/>
              <a:buNone/>
            </a:pPr>
            <a:r>
              <a:rPr lang="en-US" altLang="en-US" sz="2500" dirty="0" smtClean="0"/>
              <a:t>Read-across and category formation are indispensable techniques in safety assessments of chemicals. The read-across approach is used on average in 20% of the Endpoint Study Records, while QSAR is used in less than 1% of the dossiers, according to European Chemical Agency reports.  Although many tools are available, only a limited number is capable to provide easily accessible data on substance identity, composition together with chemical structures and high quality endpoint data. </a:t>
            </a:r>
          </a:p>
        </p:txBody>
      </p:sp>
      <p:sp>
        <p:nvSpPr>
          <p:cNvPr id="2054" name="Text Box 5121"/>
          <p:cNvSpPr txBox="1">
            <a:spLocks noChangeArrowheads="1"/>
          </p:cNvSpPr>
          <p:nvPr/>
        </p:nvSpPr>
        <p:spPr bwMode="auto">
          <a:xfrm>
            <a:off x="630936" y="9548683"/>
            <a:ext cx="16390938" cy="579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550" tIns="47775" rIns="95550" bIns="47775">
            <a:spAutoFit/>
          </a:bodyPr>
          <a:lstStyle>
            <a:lvl1pPr defTabSz="752475" eaLnBrk="0" hangingPunct="0">
              <a:spcBef>
                <a:spcPct val="20000"/>
              </a:spcBef>
              <a:buChar char="•"/>
              <a:defRPr sz="17100">
                <a:solidFill>
                  <a:schemeClr val="tx1"/>
                </a:solidFill>
                <a:latin typeface="Arial" charset="0"/>
              </a:defRPr>
            </a:lvl1pPr>
            <a:lvl2pPr marL="742950" indent="-285750" defTabSz="752475" eaLnBrk="0" hangingPunct="0">
              <a:spcBef>
                <a:spcPct val="20000"/>
              </a:spcBef>
              <a:buChar char="–"/>
              <a:defRPr sz="15100">
                <a:solidFill>
                  <a:schemeClr val="tx1"/>
                </a:solidFill>
                <a:latin typeface="Arial" charset="0"/>
              </a:defRPr>
            </a:lvl2pPr>
            <a:lvl3pPr marL="1143000" indent="-228600" defTabSz="752475" eaLnBrk="0" hangingPunct="0">
              <a:spcBef>
                <a:spcPct val="20000"/>
              </a:spcBef>
              <a:buChar char="•"/>
              <a:defRPr sz="13000">
                <a:solidFill>
                  <a:schemeClr val="tx1"/>
                </a:solidFill>
                <a:latin typeface="Arial" charset="0"/>
              </a:defRPr>
            </a:lvl3pPr>
            <a:lvl4pPr marL="1600200" indent="-228600" defTabSz="752475" eaLnBrk="0" hangingPunct="0">
              <a:spcBef>
                <a:spcPct val="20000"/>
              </a:spcBef>
              <a:buChar char="–"/>
              <a:defRPr sz="10800">
                <a:solidFill>
                  <a:schemeClr val="tx1"/>
                </a:solidFill>
                <a:latin typeface="Arial" charset="0"/>
              </a:defRPr>
            </a:lvl4pPr>
            <a:lvl5pPr marL="2057400" indent="-228600" defTabSz="752475" eaLnBrk="0" hangingPunct="0">
              <a:spcBef>
                <a:spcPct val="20000"/>
              </a:spcBef>
              <a:buChar char="»"/>
              <a:defRPr sz="10800">
                <a:solidFill>
                  <a:schemeClr val="tx1"/>
                </a:solidFill>
                <a:latin typeface="Arial" charset="0"/>
              </a:defRPr>
            </a:lvl5pPr>
            <a:lvl6pPr marL="2514600" indent="-228600" defTabSz="752475" eaLnBrk="0" fontAlgn="base" hangingPunct="0">
              <a:spcBef>
                <a:spcPct val="20000"/>
              </a:spcBef>
              <a:spcAft>
                <a:spcPct val="0"/>
              </a:spcAft>
              <a:buChar char="»"/>
              <a:defRPr sz="10800">
                <a:solidFill>
                  <a:schemeClr val="tx1"/>
                </a:solidFill>
                <a:latin typeface="Arial" charset="0"/>
              </a:defRPr>
            </a:lvl6pPr>
            <a:lvl7pPr marL="2971800" indent="-228600" defTabSz="752475" eaLnBrk="0" fontAlgn="base" hangingPunct="0">
              <a:spcBef>
                <a:spcPct val="20000"/>
              </a:spcBef>
              <a:spcAft>
                <a:spcPct val="0"/>
              </a:spcAft>
              <a:buChar char="»"/>
              <a:defRPr sz="10800">
                <a:solidFill>
                  <a:schemeClr val="tx1"/>
                </a:solidFill>
                <a:latin typeface="Arial" charset="0"/>
              </a:defRPr>
            </a:lvl7pPr>
            <a:lvl8pPr marL="3429000" indent="-228600" defTabSz="752475" eaLnBrk="0" fontAlgn="base" hangingPunct="0">
              <a:spcBef>
                <a:spcPct val="20000"/>
              </a:spcBef>
              <a:spcAft>
                <a:spcPct val="0"/>
              </a:spcAft>
              <a:buChar char="»"/>
              <a:defRPr sz="10800">
                <a:solidFill>
                  <a:schemeClr val="tx1"/>
                </a:solidFill>
                <a:latin typeface="Arial" charset="0"/>
              </a:defRPr>
            </a:lvl8pPr>
            <a:lvl9pPr marL="3886200" indent="-228600" defTabSz="752475" eaLnBrk="0" fontAlgn="base" hangingPunct="0">
              <a:spcBef>
                <a:spcPct val="20000"/>
              </a:spcBef>
              <a:spcAft>
                <a:spcPct val="0"/>
              </a:spcAft>
              <a:buChar char="»"/>
              <a:defRPr sz="10800">
                <a:solidFill>
                  <a:schemeClr val="tx1"/>
                </a:solidFill>
                <a:latin typeface="Arial" charset="0"/>
              </a:defRPr>
            </a:lvl9pPr>
          </a:lstStyle>
          <a:p>
            <a:pPr algn="just">
              <a:spcBef>
                <a:spcPct val="0"/>
              </a:spcBef>
              <a:spcAft>
                <a:spcPts val="1200"/>
              </a:spcAft>
              <a:buFontTx/>
              <a:buNone/>
            </a:pPr>
            <a:r>
              <a:rPr lang="de-DE" altLang="en-US" sz="3000" b="1" u="sng" dirty="0" smtClean="0"/>
              <a:t>Chemical substances and endpoint data  in AMBIT</a:t>
            </a:r>
          </a:p>
          <a:p>
            <a:pPr algn="just">
              <a:spcBef>
                <a:spcPct val="0"/>
              </a:spcBef>
              <a:spcAft>
                <a:spcPts val="1200"/>
              </a:spcAft>
              <a:buFontTx/>
              <a:buNone/>
            </a:pPr>
            <a:r>
              <a:rPr lang="en-US" altLang="en-US" sz="3000" dirty="0" smtClean="0"/>
              <a:t>The AMBIT software, funded initially within the CEFIC LRI </a:t>
            </a:r>
            <a:r>
              <a:rPr lang="en-US" altLang="en-US" sz="3000" dirty="0" err="1" smtClean="0"/>
              <a:t>programme</a:t>
            </a:r>
            <a:r>
              <a:rPr lang="en-US" altLang="en-US" sz="3000" dirty="0" smtClean="0"/>
              <a:t>, provides a web service and user friendly web interface to a chemical database, various chemical structure search facilities and toxicity prediction models. AMBIT data model enables representation </a:t>
            </a:r>
            <a:r>
              <a:rPr lang="en-US" altLang="en-US" sz="3000" u="sng" dirty="0" smtClean="0"/>
              <a:t>of chemical substances in real industry conditions </a:t>
            </a:r>
            <a:r>
              <a:rPr lang="en-US" altLang="en-US" sz="3000" dirty="0" smtClean="0"/>
              <a:t>by supporting complex compositions (including impurities, additives, UVCB). AMBIT is designed to </a:t>
            </a:r>
            <a:r>
              <a:rPr lang="en-US" altLang="en-US" sz="3000" u="sng" dirty="0" smtClean="0"/>
              <a:t>enable data import from several databases, including the International Uniform Chemical Information Database (IUCLID)</a:t>
            </a:r>
            <a:r>
              <a:rPr lang="en-US" altLang="en-US" sz="3000" dirty="0" smtClean="0"/>
              <a:t>. Currently AMBIT supports manual upload of i5z files exported from IUCLID or semi-automatic import via IUCLID Web services. The chemical structures already contained in AMBIT are automatically linked to constituents/impurities/additives of the imported substances. The flexible data storage and visualization allows for user friendly presentation of study data (physicochemical properties, fate and hazard information) and composition.</a:t>
            </a:r>
            <a:endParaRPr lang="en-US" altLang="en-US" sz="3000" dirty="0"/>
          </a:p>
        </p:txBody>
      </p:sp>
      <p:sp>
        <p:nvSpPr>
          <p:cNvPr id="2055" name="Rectangle 35"/>
          <p:cNvSpPr>
            <a:spLocks noChangeArrowheads="1"/>
          </p:cNvSpPr>
          <p:nvPr/>
        </p:nvSpPr>
        <p:spPr bwMode="auto">
          <a:xfrm>
            <a:off x="17571821" y="39748371"/>
            <a:ext cx="12198823" cy="267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6006" tIns="58004" rIns="116006" bIns="58004">
            <a:spAutoFit/>
          </a:bodyPr>
          <a:lstStyle>
            <a:lvl1pPr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eaLnBrk="1" hangingPunct="1">
              <a:spcBef>
                <a:spcPct val="0"/>
              </a:spcBef>
              <a:spcAft>
                <a:spcPts val="1200"/>
              </a:spcAft>
              <a:buFontTx/>
              <a:buNone/>
            </a:pPr>
            <a:r>
              <a:rPr lang="en-GB" altLang="en-US" sz="2400" b="1" u="sng" dirty="0"/>
              <a:t>References</a:t>
            </a:r>
          </a:p>
          <a:p>
            <a:r>
              <a:rPr lang="en-US" altLang="en-US" sz="1800" dirty="0"/>
              <a:t>ECETOC European Center for Ecotoxicology and Toxicology of Chemicals, </a:t>
            </a:r>
            <a:r>
              <a:rPr lang="en-US" altLang="en-US" sz="1800" i="1" dirty="0"/>
              <a:t>Technical Report 116</a:t>
            </a:r>
            <a:r>
              <a:rPr lang="en-US" altLang="en-US" sz="1800" dirty="0"/>
              <a:t>, </a:t>
            </a:r>
            <a:r>
              <a:rPr lang="en-US" altLang="en-US" sz="1800" b="1" dirty="0"/>
              <a:t>2012</a:t>
            </a:r>
            <a:r>
              <a:rPr lang="en-US" altLang="en-US" sz="1800" dirty="0"/>
              <a:t> </a:t>
            </a:r>
            <a:r>
              <a:rPr lang="en-US" altLang="en-US" sz="1800" i="1" u="sng" dirty="0"/>
              <a:t>http://www.ecetoc.org/technical-reports</a:t>
            </a:r>
            <a:endParaRPr lang="en-US" altLang="en-US" sz="1800" dirty="0"/>
          </a:p>
          <a:p>
            <a:r>
              <a:rPr lang="en-US" altLang="en-US" sz="1800" dirty="0"/>
              <a:t>LRI Long-range Research Initiative of Chemical Industry </a:t>
            </a:r>
            <a:r>
              <a:rPr lang="en-US" altLang="en-US" sz="1800" i="1" u="sng" dirty="0">
                <a:hlinkClick r:id="rId4"/>
              </a:rPr>
              <a:t>http://www.cefic-lri.org</a:t>
            </a:r>
            <a:endParaRPr lang="en-US" altLang="en-US" sz="1800" dirty="0"/>
          </a:p>
          <a:p>
            <a:r>
              <a:rPr lang="en-US" altLang="en-US" sz="1800" dirty="0"/>
              <a:t>AMBIT A Software for </a:t>
            </a:r>
            <a:r>
              <a:rPr lang="en-US" altLang="en-US" sz="1800" dirty="0" err="1"/>
              <a:t>Cheminformatic</a:t>
            </a:r>
            <a:r>
              <a:rPr lang="en-US" altLang="en-US" sz="1800" dirty="0"/>
              <a:t> Data Management </a:t>
            </a:r>
            <a:r>
              <a:rPr lang="en-US" altLang="en-US" sz="1800" i="1" u="sng" dirty="0">
                <a:hlinkClick r:id="rId5"/>
              </a:rPr>
              <a:t>http://ambit.sf.net</a:t>
            </a:r>
            <a:r>
              <a:rPr lang="en-US" altLang="en-US" sz="1800" i="1" u="sng" dirty="0"/>
              <a:t> </a:t>
            </a:r>
          </a:p>
          <a:p>
            <a:r>
              <a:rPr lang="en-US" altLang="en-US" sz="1800" dirty="0" err="1"/>
              <a:t>Jeliazkova</a:t>
            </a:r>
            <a:r>
              <a:rPr lang="en-US" altLang="en-US" sz="1800" dirty="0"/>
              <a:t>, N.; </a:t>
            </a:r>
            <a:r>
              <a:rPr lang="en-US" altLang="en-US" sz="1800" dirty="0" err="1"/>
              <a:t>Jeliazkov</a:t>
            </a:r>
            <a:r>
              <a:rPr lang="en-US" altLang="en-US" sz="1800" dirty="0"/>
              <a:t>, V., </a:t>
            </a:r>
            <a:r>
              <a:rPr lang="en-US" altLang="en-US" sz="1800" i="1" dirty="0"/>
              <a:t>J. </a:t>
            </a:r>
            <a:r>
              <a:rPr lang="en-US" altLang="en-US" sz="1800" i="1" dirty="0" err="1"/>
              <a:t>Cheminform</a:t>
            </a:r>
            <a:r>
              <a:rPr lang="en-US" altLang="en-US" sz="1800" i="1" dirty="0"/>
              <a:t>.</a:t>
            </a:r>
            <a:r>
              <a:rPr lang="en-US" altLang="en-US" sz="1800" dirty="0"/>
              <a:t>, 3, </a:t>
            </a:r>
            <a:r>
              <a:rPr lang="en-US" altLang="en-US" sz="1800" b="1" dirty="0"/>
              <a:t>2011</a:t>
            </a:r>
            <a:r>
              <a:rPr lang="en-US" altLang="en-US" sz="1800" dirty="0"/>
              <a:t>, 18. doi:10.1186/1758-2946-3-18.</a:t>
            </a:r>
          </a:p>
          <a:p>
            <a:r>
              <a:rPr lang="en-US" altLang="en-US" sz="1800" dirty="0"/>
              <a:t>IUCLID The International Uniform Chemical Information </a:t>
            </a:r>
            <a:r>
              <a:rPr lang="en-US" altLang="en-US" sz="1800" dirty="0" err="1" smtClean="0"/>
              <a:t>Databaseh</a:t>
            </a:r>
            <a:r>
              <a:rPr lang="en-US" altLang="en-US" sz="1800" dirty="0" smtClean="0"/>
              <a:t> </a:t>
            </a:r>
            <a:r>
              <a:rPr lang="en-US" altLang="en-US" sz="1800" dirty="0" smtClean="0">
                <a:hlinkClick r:id="rId6"/>
              </a:rPr>
              <a:t>http://iuclid.eu/</a:t>
            </a:r>
            <a:r>
              <a:rPr lang="en-US" altLang="en-US" sz="1800" dirty="0" smtClean="0"/>
              <a:t> </a:t>
            </a:r>
            <a:endParaRPr lang="en-GB" altLang="en-US" sz="1800" b="1" u="sng" dirty="0"/>
          </a:p>
        </p:txBody>
      </p:sp>
      <p:pic>
        <p:nvPicPr>
          <p:cNvPr id="2056" name="Picture 121" descr="C:\Users\QLi1\AppData\Local\Microsoft\Windows\Temporary Internet Files\Content.IE5\GJK03AO5\CLA_Logo_L_RGB_pos_72dpi.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13166" y="1128001"/>
            <a:ext cx="4653523" cy="187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7601424" y="6284491"/>
            <a:ext cx="12041151" cy="6159367"/>
            <a:chOff x="769938" y="16271873"/>
            <a:chExt cx="7764462" cy="3963988"/>
          </a:xfrm>
        </p:grpSpPr>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7486" y="16271873"/>
              <a:ext cx="2966914" cy="1981202"/>
            </a:xfrm>
            <a:prstGeom prst="rect">
              <a:avLst/>
            </a:prstGeom>
          </p:spPr>
        </p:pic>
        <p:pic>
          <p:nvPicPr>
            <p:cNvPr id="2050" name="Picture 204"/>
            <p:cNvPicPr>
              <a:picLocks noChangeAspect="1" noChangeArrowheads="1"/>
            </p:cNvPicPr>
            <p:nvPr/>
          </p:nvPicPr>
          <p:blipFill>
            <a:blip r:embed="rId9">
              <a:extLst>
                <a:ext uri="{28A0092B-C50C-407E-A947-70E740481C1C}">
                  <a14:useLocalDpi xmlns:a14="http://schemas.microsoft.com/office/drawing/2010/main" val="0"/>
                </a:ext>
              </a:extLst>
            </a:blip>
            <a:srcRect r="37657" b="24435"/>
            <a:stretch>
              <a:fillRect/>
            </a:stretch>
          </p:blipFill>
          <p:spPr bwMode="auto">
            <a:xfrm>
              <a:off x="771525" y="16309975"/>
              <a:ext cx="2705100" cy="1749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42" name="Straight Arrow Connector 141"/>
            <p:cNvCxnSpPr/>
            <p:nvPr/>
          </p:nvCxnSpPr>
          <p:spPr bwMode="auto">
            <a:xfrm>
              <a:off x="2687638" y="19789775"/>
              <a:ext cx="3621087" cy="14288"/>
            </a:xfrm>
            <a:prstGeom prst="straightConnector1">
              <a:avLst/>
            </a:prstGeom>
            <a:ln>
              <a:solidFill>
                <a:srgbClr val="FF0000"/>
              </a:solidFill>
              <a:headEnd type="none" w="med" len="med"/>
              <a:tailEnd type="arrow"/>
            </a:ln>
            <a:extLst/>
          </p:spPr>
          <p:style>
            <a:lnRef idx="3">
              <a:schemeClr val="accent4"/>
            </a:lnRef>
            <a:fillRef idx="0">
              <a:schemeClr val="accent4"/>
            </a:fillRef>
            <a:effectRef idx="2">
              <a:schemeClr val="accent4"/>
            </a:effectRef>
            <a:fontRef idx="minor">
              <a:schemeClr val="tx1"/>
            </a:fontRef>
          </p:style>
        </p:cxnSp>
        <p:grpSp>
          <p:nvGrpSpPr>
            <p:cNvPr id="2346" name="Group 15"/>
            <p:cNvGrpSpPr>
              <a:grpSpLocks/>
            </p:cNvGrpSpPr>
            <p:nvPr/>
          </p:nvGrpSpPr>
          <p:grpSpPr bwMode="auto">
            <a:xfrm>
              <a:off x="769938" y="16634531"/>
              <a:ext cx="7688263" cy="3601330"/>
              <a:chOff x="-6075556" y="32615435"/>
              <a:chExt cx="8363828" cy="3821759"/>
            </a:xfrm>
          </p:grpSpPr>
          <p:sp>
            <p:nvSpPr>
              <p:cNvPr id="2350" name="TextBox 44"/>
              <p:cNvSpPr txBox="1">
                <a:spLocks noChangeArrowheads="1"/>
              </p:cNvSpPr>
              <p:nvPr/>
            </p:nvSpPr>
            <p:spPr bwMode="auto">
              <a:xfrm>
                <a:off x="-6075556" y="32698631"/>
                <a:ext cx="1574800" cy="32385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algn="ctr" eaLnBrk="1" hangingPunct="1">
                  <a:lnSpc>
                    <a:spcPct val="105000"/>
                  </a:lnSpc>
                  <a:spcBef>
                    <a:spcPct val="0"/>
                  </a:spcBef>
                  <a:buFontTx/>
                  <a:buNone/>
                </a:pPr>
                <a:r>
                  <a:rPr lang="en-GB" altLang="en-US" sz="1700" b="1">
                    <a:solidFill>
                      <a:schemeClr val="bg1"/>
                    </a:solidFill>
                    <a:cs typeface="Arial" charset="0"/>
                  </a:rPr>
                  <a:t>IUCLID</a:t>
                </a:r>
              </a:p>
            </p:txBody>
          </p:sp>
          <p:sp>
            <p:nvSpPr>
              <p:cNvPr id="2351" name="TextBox 45"/>
              <p:cNvSpPr txBox="1">
                <a:spLocks noChangeArrowheads="1"/>
              </p:cNvSpPr>
              <p:nvPr/>
            </p:nvSpPr>
            <p:spPr bwMode="auto">
              <a:xfrm>
                <a:off x="-2996529" y="32777164"/>
                <a:ext cx="2016125" cy="80704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algn="ctr" eaLnBrk="1" hangingPunct="1">
                  <a:lnSpc>
                    <a:spcPct val="105000"/>
                  </a:lnSpc>
                  <a:spcBef>
                    <a:spcPct val="0"/>
                  </a:spcBef>
                  <a:buFontTx/>
                  <a:buNone/>
                </a:pPr>
                <a:endParaRPr lang="en-GB" altLang="en-US" sz="2400" b="1" dirty="0" smtClean="0">
                  <a:solidFill>
                    <a:srgbClr val="C00000"/>
                  </a:solidFill>
                  <a:cs typeface="Arial" charset="0"/>
                </a:endParaRPr>
              </a:p>
              <a:p>
                <a:pPr algn="ctr" eaLnBrk="1" hangingPunct="1">
                  <a:lnSpc>
                    <a:spcPct val="105000"/>
                  </a:lnSpc>
                  <a:spcBef>
                    <a:spcPct val="0"/>
                  </a:spcBef>
                  <a:buFontTx/>
                  <a:buNone/>
                </a:pPr>
                <a:r>
                  <a:rPr lang="en-GB" altLang="en-US" sz="2400" b="1" dirty="0" smtClean="0">
                    <a:solidFill>
                      <a:srgbClr val="C00000"/>
                    </a:solidFill>
                    <a:cs typeface="Arial" charset="0"/>
                  </a:rPr>
                  <a:t>User </a:t>
                </a:r>
                <a:r>
                  <a:rPr lang="en-GB" altLang="en-US" sz="2400" b="1" dirty="0">
                    <a:solidFill>
                      <a:srgbClr val="C00000"/>
                    </a:solidFill>
                    <a:cs typeface="Arial" charset="0"/>
                  </a:rPr>
                  <a:t>Interface</a:t>
                </a:r>
                <a:endParaRPr lang="en-GB" altLang="en-US" sz="2400" dirty="0">
                  <a:solidFill>
                    <a:srgbClr val="C00000"/>
                  </a:solidFill>
                  <a:cs typeface="Arial" charset="0"/>
                </a:endParaRPr>
              </a:p>
            </p:txBody>
          </p:sp>
          <p:sp>
            <p:nvSpPr>
              <p:cNvPr id="47" name="Rectangle 46"/>
              <p:cNvSpPr/>
              <p:nvPr/>
            </p:nvSpPr>
            <p:spPr>
              <a:xfrm>
                <a:off x="-6073830" y="35212440"/>
                <a:ext cx="1763261" cy="122475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5000"/>
                  </a:lnSpc>
                  <a:defRPr/>
                </a:pPr>
                <a:r>
                  <a:rPr lang="en-GB" sz="2800" b="1" i="1" dirty="0">
                    <a:solidFill>
                      <a:schemeClr val="bg1"/>
                    </a:solidFill>
                    <a:cs typeface="Arial" pitchFamily="34" charset="0"/>
                  </a:rPr>
                  <a:t>IUCLID</a:t>
                </a:r>
              </a:p>
              <a:p>
                <a:pPr algn="ctr">
                  <a:lnSpc>
                    <a:spcPct val="105000"/>
                  </a:lnSpc>
                  <a:defRPr/>
                </a:pPr>
                <a:r>
                  <a:rPr lang="en-GB" sz="2800" b="1" i="1" dirty="0">
                    <a:solidFill>
                      <a:schemeClr val="bg1"/>
                    </a:solidFill>
                    <a:cs typeface="Arial" pitchFamily="34" charset="0"/>
                  </a:rPr>
                  <a:t>Web Server</a:t>
                </a:r>
              </a:p>
            </p:txBody>
          </p:sp>
          <p:sp>
            <p:nvSpPr>
              <p:cNvPr id="48" name="Rectangle 47"/>
              <p:cNvSpPr/>
              <p:nvPr/>
            </p:nvSpPr>
            <p:spPr>
              <a:xfrm>
                <a:off x="217607" y="35212440"/>
                <a:ext cx="1764987" cy="122475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5000"/>
                  </a:lnSpc>
                  <a:defRPr/>
                </a:pPr>
                <a:r>
                  <a:rPr lang="en-GB" sz="2800" b="1" i="1" dirty="0">
                    <a:solidFill>
                      <a:schemeClr val="bg1"/>
                    </a:solidFill>
                    <a:cs typeface="Arial" pitchFamily="34" charset="0"/>
                  </a:rPr>
                  <a:t>AMBIT</a:t>
                </a:r>
              </a:p>
              <a:p>
                <a:pPr algn="ctr">
                  <a:lnSpc>
                    <a:spcPct val="105000"/>
                  </a:lnSpc>
                  <a:defRPr/>
                </a:pPr>
                <a:r>
                  <a:rPr lang="en-GB" sz="2800" b="1" i="1" dirty="0">
                    <a:solidFill>
                      <a:schemeClr val="bg1"/>
                    </a:solidFill>
                    <a:cs typeface="Arial" pitchFamily="34" charset="0"/>
                  </a:rPr>
                  <a:t>Web Server</a:t>
                </a:r>
              </a:p>
            </p:txBody>
          </p:sp>
          <p:sp>
            <p:nvSpPr>
              <p:cNvPr id="49" name="TextBox 48"/>
              <p:cNvSpPr txBox="1"/>
              <p:nvPr/>
            </p:nvSpPr>
            <p:spPr>
              <a:xfrm>
                <a:off x="1350515" y="32615435"/>
                <a:ext cx="937757" cy="32345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ctr">
                  <a:lnSpc>
                    <a:spcPct val="105000"/>
                  </a:lnSpc>
                  <a:defRPr sz="1700" b="1" i="1">
                    <a:solidFill>
                      <a:schemeClr val="bg1"/>
                    </a:solidFill>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GB" sz="1600" dirty="0"/>
                  <a:t>AMBIT</a:t>
                </a:r>
              </a:p>
            </p:txBody>
          </p:sp>
          <p:sp>
            <p:nvSpPr>
              <p:cNvPr id="2355" name="TextBox 52"/>
              <p:cNvSpPr txBox="1">
                <a:spLocks noChangeArrowheads="1"/>
              </p:cNvSpPr>
              <p:nvPr/>
            </p:nvSpPr>
            <p:spPr bwMode="auto">
              <a:xfrm>
                <a:off x="-3719706" y="34640271"/>
                <a:ext cx="3348038" cy="91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algn="ctr" eaLnBrk="1" hangingPunct="1">
                  <a:lnSpc>
                    <a:spcPct val="105000"/>
                  </a:lnSpc>
                  <a:spcBef>
                    <a:spcPct val="0"/>
                  </a:spcBef>
                  <a:buFontTx/>
                  <a:buNone/>
                </a:pPr>
                <a:r>
                  <a:rPr lang="en-GB" altLang="en-US" sz="2000" dirty="0">
                    <a:cs typeface="Arial" charset="0"/>
                  </a:rPr>
                  <a:t>(Semi) Automated </a:t>
                </a:r>
                <a:r>
                  <a:rPr lang="en-GB" altLang="en-US" sz="2000" b="1" i="1" dirty="0">
                    <a:cs typeface="Arial" charset="0"/>
                  </a:rPr>
                  <a:t>Selective</a:t>
                </a:r>
                <a:r>
                  <a:rPr lang="en-GB" altLang="en-US" sz="2000" dirty="0">
                    <a:cs typeface="Arial" charset="0"/>
                  </a:rPr>
                  <a:t> Date Exchange </a:t>
                </a:r>
              </a:p>
              <a:p>
                <a:pPr algn="ctr" eaLnBrk="1" hangingPunct="1">
                  <a:lnSpc>
                    <a:spcPct val="105000"/>
                  </a:lnSpc>
                  <a:spcBef>
                    <a:spcPct val="0"/>
                  </a:spcBef>
                  <a:buFontTx/>
                  <a:buNone/>
                </a:pPr>
                <a:r>
                  <a:rPr lang="en-GB" altLang="en-US" sz="2000" dirty="0">
                    <a:cs typeface="Arial" charset="0"/>
                  </a:rPr>
                  <a:t>Via Web services</a:t>
                </a:r>
              </a:p>
              <a:p>
                <a:pPr algn="ctr" eaLnBrk="1" hangingPunct="1">
                  <a:lnSpc>
                    <a:spcPct val="105000"/>
                  </a:lnSpc>
                  <a:spcBef>
                    <a:spcPct val="0"/>
                  </a:spcBef>
                  <a:buFontTx/>
                  <a:buNone/>
                </a:pPr>
                <a:r>
                  <a:rPr lang="en-GB" altLang="en-US" sz="2000" dirty="0">
                    <a:cs typeface="Arial" charset="0"/>
                  </a:rPr>
                  <a:t>Via exported i5z files</a:t>
                </a:r>
              </a:p>
            </p:txBody>
          </p:sp>
          <p:sp>
            <p:nvSpPr>
              <p:cNvPr id="51" name="Rectangle 50"/>
              <p:cNvSpPr/>
              <p:nvPr/>
            </p:nvSpPr>
            <p:spPr>
              <a:xfrm>
                <a:off x="-2909978" y="35546005"/>
                <a:ext cx="1764987" cy="864235"/>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5000"/>
                  </a:lnSpc>
                  <a:defRPr/>
                </a:pPr>
                <a:r>
                  <a:rPr lang="en-GB" sz="2000" b="1" i="1" dirty="0">
                    <a:solidFill>
                      <a:schemeClr val="tx1"/>
                    </a:solidFill>
                    <a:cs typeface="Arial" pitchFamily="34" charset="0"/>
                  </a:rPr>
                  <a:t>Configuration</a:t>
                </a:r>
              </a:p>
              <a:p>
                <a:pPr algn="ctr">
                  <a:lnSpc>
                    <a:spcPct val="105000"/>
                  </a:lnSpc>
                  <a:defRPr/>
                </a:pPr>
                <a:r>
                  <a:rPr lang="en-GB" sz="2000" b="1" i="1" dirty="0">
                    <a:solidFill>
                      <a:schemeClr val="tx1"/>
                    </a:solidFill>
                    <a:cs typeface="Arial" pitchFamily="34" charset="0"/>
                  </a:rPr>
                  <a:t>Module</a:t>
                </a:r>
              </a:p>
            </p:txBody>
          </p:sp>
        </p:grpSp>
        <p:cxnSp>
          <p:nvCxnSpPr>
            <p:cNvPr id="140" name="Straight Arrow Connector 139"/>
            <p:cNvCxnSpPr/>
            <p:nvPr/>
          </p:nvCxnSpPr>
          <p:spPr bwMode="auto">
            <a:xfrm>
              <a:off x="1587500" y="18253075"/>
              <a:ext cx="0" cy="57785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bwMode="auto">
            <a:xfrm>
              <a:off x="7153275" y="18324513"/>
              <a:ext cx="0" cy="57785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059" name="Rectangle 4"/>
          <p:cNvSpPr>
            <a:spLocks noChangeArrowheads="1"/>
          </p:cNvSpPr>
          <p:nvPr/>
        </p:nvSpPr>
        <p:spPr bwMode="auto">
          <a:xfrm>
            <a:off x="17687831" y="28216911"/>
            <a:ext cx="12352702" cy="1004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1200"/>
              </a:spcAft>
              <a:defRPr/>
            </a:pPr>
            <a:r>
              <a:rPr lang="en-US" altLang="en-US" sz="3000" b="1" u="sng" dirty="0" smtClean="0">
                <a:solidFill>
                  <a:srgbClr val="CC0000"/>
                </a:solidFill>
              </a:rPr>
              <a:t>Summary</a:t>
            </a:r>
          </a:p>
          <a:p>
            <a:pPr algn="just">
              <a:spcBef>
                <a:spcPts val="600"/>
              </a:spcBef>
              <a:spcAft>
                <a:spcPts val="600"/>
              </a:spcAft>
              <a:defRPr/>
            </a:pPr>
            <a:r>
              <a:rPr lang="en-US" altLang="en-US" sz="3000" b="1" dirty="0" smtClean="0">
                <a:solidFill>
                  <a:srgbClr val="CC0000"/>
                </a:solidFill>
              </a:rPr>
              <a:t>AMBIT </a:t>
            </a:r>
            <a:r>
              <a:rPr lang="en-US" altLang="en-US" sz="3000" b="1" dirty="0">
                <a:solidFill>
                  <a:srgbClr val="CC0000"/>
                </a:solidFill>
              </a:rPr>
              <a:t>is an Open Source Web </a:t>
            </a:r>
            <a:r>
              <a:rPr lang="en-US" altLang="en-US" sz="3000" b="1" dirty="0" smtClean="0">
                <a:solidFill>
                  <a:srgbClr val="CC0000"/>
                </a:solidFill>
              </a:rPr>
              <a:t>Application (LGPL license). LRI AMBIT-IUCLID tool is loaded with REACH data subject to the legal notice. </a:t>
            </a:r>
            <a:r>
              <a:rPr lang="en-US" altLang="en-US" sz="3000" b="1" dirty="0">
                <a:solidFill>
                  <a:srgbClr val="CC0000"/>
                </a:solidFill>
              </a:rPr>
              <a:t>Substance </a:t>
            </a:r>
            <a:r>
              <a:rPr lang="en-US" altLang="en-US" sz="3000" b="1" dirty="0" smtClean="0">
                <a:solidFill>
                  <a:srgbClr val="CC0000"/>
                </a:solidFill>
              </a:rPr>
              <a:t>composition and IUCLID import is supported. The </a:t>
            </a:r>
            <a:r>
              <a:rPr lang="en-US" altLang="en-US" sz="3000" b="1" dirty="0">
                <a:solidFill>
                  <a:srgbClr val="CC0000"/>
                </a:solidFill>
              </a:rPr>
              <a:t>comprehensive search functionality allowing  structure search, substructure search, and similarity search even in databases not designed for, such as IUCLID, in order to find substances appropriate for read-across and category </a:t>
            </a:r>
            <a:r>
              <a:rPr lang="en-US" altLang="en-US" sz="3000" b="1" dirty="0" smtClean="0">
                <a:solidFill>
                  <a:srgbClr val="CC0000"/>
                </a:solidFill>
              </a:rPr>
              <a:t>approaches. It also </a:t>
            </a:r>
            <a:r>
              <a:rPr lang="en-US" altLang="en-US" sz="3000" b="1" dirty="0">
                <a:solidFill>
                  <a:srgbClr val="CC0000"/>
                </a:solidFill>
              </a:rPr>
              <a:t>enables the inclusion of impurities (important in real industrial conditions) in substance search </a:t>
            </a:r>
            <a:r>
              <a:rPr lang="en-US" altLang="en-US" sz="3000" b="1" dirty="0" smtClean="0">
                <a:solidFill>
                  <a:srgbClr val="CC0000"/>
                </a:solidFill>
              </a:rPr>
              <a:t>requests. User interface for creating read across assessment  and generating reports is available in online and downloadable versions.</a:t>
            </a:r>
          </a:p>
          <a:p>
            <a:pPr>
              <a:spcBef>
                <a:spcPts val="600"/>
              </a:spcBef>
              <a:spcAft>
                <a:spcPts val="600"/>
              </a:spcAft>
              <a:defRPr/>
            </a:pPr>
            <a:r>
              <a:rPr lang="en-US" altLang="en-US" sz="2000" b="1" u="sng" dirty="0" smtClean="0"/>
              <a:t>Download and installation </a:t>
            </a:r>
            <a:r>
              <a:rPr lang="en-US" altLang="en-US" sz="2000" b="1" u="sng" dirty="0"/>
              <a:t>options</a:t>
            </a:r>
            <a:endParaRPr lang="en-US" altLang="en-US" sz="2000" dirty="0"/>
          </a:p>
          <a:p>
            <a:pPr>
              <a:spcBef>
                <a:spcPts val="600"/>
              </a:spcBef>
              <a:spcAft>
                <a:spcPts val="600"/>
              </a:spcAft>
              <a:defRPr/>
            </a:pPr>
            <a:r>
              <a:rPr lang="en-US" altLang="en-US" sz="2000" b="1" dirty="0" smtClean="0">
                <a:solidFill>
                  <a:srgbClr val="0000FF"/>
                </a:solidFill>
              </a:rPr>
              <a:t>LRI </a:t>
            </a:r>
            <a:r>
              <a:rPr lang="en-US" altLang="en-US" sz="2000" b="1" dirty="0">
                <a:solidFill>
                  <a:srgbClr val="0000FF"/>
                </a:solidFill>
              </a:rPr>
              <a:t>AMBIT – IUCLID </a:t>
            </a:r>
            <a:r>
              <a:rPr lang="en-US" altLang="en-US" sz="2000" b="1" dirty="0" smtClean="0">
                <a:solidFill>
                  <a:srgbClr val="0000FF"/>
                </a:solidFill>
              </a:rPr>
              <a:t>tool download  </a:t>
            </a:r>
            <a:r>
              <a:rPr lang="en-US" altLang="en-US" sz="2000" b="1" dirty="0" smtClean="0">
                <a:solidFill>
                  <a:srgbClr val="0000FF"/>
                </a:solidFill>
                <a:hlinkClick r:id="rId10"/>
              </a:rPr>
              <a:t>http</a:t>
            </a:r>
            <a:r>
              <a:rPr lang="en-US" altLang="en-US" sz="2000" b="1" dirty="0">
                <a:solidFill>
                  <a:srgbClr val="0000FF"/>
                </a:solidFill>
                <a:hlinkClick r:id="rId10"/>
              </a:rPr>
              <a:t>://cefic-lri.org/lri-toolbox/</a:t>
            </a:r>
            <a:r>
              <a:rPr lang="en-US" altLang="en-US" sz="2000" b="1" dirty="0">
                <a:solidFill>
                  <a:srgbClr val="0000FF"/>
                </a:solidFill>
              </a:rPr>
              <a:t> </a:t>
            </a:r>
          </a:p>
          <a:p>
            <a:pPr marL="342900" indent="-342900">
              <a:spcBef>
                <a:spcPts val="600"/>
              </a:spcBef>
              <a:spcAft>
                <a:spcPts val="600"/>
              </a:spcAft>
              <a:buFont typeface="Arial" panose="020B0604020202020204" pitchFamily="34" charset="0"/>
              <a:buChar char="•"/>
              <a:defRPr/>
            </a:pPr>
            <a:r>
              <a:rPr lang="en-US" altLang="en-US" sz="2000" dirty="0" smtClean="0"/>
              <a:t>Installation on a local laptop/desktop or company Intranet server </a:t>
            </a:r>
            <a:endParaRPr lang="en-US" altLang="en-US" sz="2000" dirty="0"/>
          </a:p>
          <a:p>
            <a:pPr marL="342900" indent="-342900">
              <a:spcBef>
                <a:spcPts val="600"/>
              </a:spcBef>
              <a:spcAft>
                <a:spcPts val="600"/>
              </a:spcAft>
              <a:buFont typeface="Arial" panose="020B0604020202020204" pitchFamily="34" charset="0"/>
              <a:buChar char="•"/>
              <a:defRPr/>
            </a:pPr>
            <a:r>
              <a:rPr lang="en-US" altLang="en-US" sz="2000" dirty="0"/>
              <a:t>Shared database and web server. Clients only need a web browser</a:t>
            </a:r>
            <a:r>
              <a:rPr lang="en-US" altLang="en-US" sz="2000" dirty="0" smtClean="0"/>
              <a:t>.</a:t>
            </a:r>
          </a:p>
          <a:p>
            <a:pPr>
              <a:spcBef>
                <a:spcPts val="600"/>
              </a:spcBef>
              <a:spcAft>
                <a:spcPts val="600"/>
              </a:spcAft>
              <a:defRPr/>
            </a:pPr>
            <a:r>
              <a:rPr lang="en-US" altLang="en-US" sz="2000" b="1" dirty="0" smtClean="0">
                <a:solidFill>
                  <a:srgbClr val="0000FF"/>
                </a:solidFill>
              </a:rPr>
              <a:t>Publicly available online  </a:t>
            </a:r>
            <a:r>
              <a:rPr lang="en-US" altLang="en-US" sz="2000" b="1" dirty="0">
                <a:solidFill>
                  <a:srgbClr val="0000FF"/>
                </a:solidFill>
                <a:hlinkClick r:id="rId11"/>
              </a:rPr>
              <a:t>https://</a:t>
            </a:r>
            <a:r>
              <a:rPr lang="en-US" altLang="en-US" sz="2000" b="1" dirty="0" smtClean="0">
                <a:solidFill>
                  <a:srgbClr val="0000FF"/>
                </a:solidFill>
                <a:hlinkClick r:id="rId11"/>
              </a:rPr>
              <a:t>ambitlri.ideconsult.net</a:t>
            </a:r>
            <a:r>
              <a:rPr lang="en-US" altLang="en-US" sz="2000" b="1" dirty="0" smtClean="0">
                <a:solidFill>
                  <a:srgbClr val="0000FF"/>
                </a:solidFill>
              </a:rPr>
              <a:t>  </a:t>
            </a:r>
            <a:endParaRPr lang="en-US" altLang="en-US" sz="2000" dirty="0"/>
          </a:p>
          <a:p>
            <a:pPr marL="342900" indent="-342900">
              <a:spcBef>
                <a:spcPts val="600"/>
              </a:spcBef>
              <a:spcAft>
                <a:spcPts val="600"/>
              </a:spcAft>
              <a:buFont typeface="Arial" panose="020B0604020202020204" pitchFamily="34" charset="0"/>
              <a:buChar char="•"/>
              <a:defRPr/>
            </a:pPr>
            <a:r>
              <a:rPr lang="en-US" altLang="en-US" sz="2000" dirty="0" smtClean="0"/>
              <a:t>Clients </a:t>
            </a:r>
            <a:r>
              <a:rPr lang="en-US" altLang="en-US" sz="2000" dirty="0"/>
              <a:t>only need a web </a:t>
            </a:r>
            <a:r>
              <a:rPr lang="en-US" altLang="en-US" sz="2000" dirty="0" smtClean="0"/>
              <a:t>browser, registration by email</a:t>
            </a:r>
            <a:endParaRPr lang="en-US" altLang="en-US" sz="2000" dirty="0"/>
          </a:p>
          <a:p>
            <a:pPr eaLnBrk="1" hangingPunct="1">
              <a:spcBef>
                <a:spcPts val="800"/>
              </a:spcBef>
              <a:buFontTx/>
              <a:buNone/>
            </a:pPr>
            <a:r>
              <a:rPr lang="de-DE" altLang="en-US" sz="2000" b="1" u="sng" dirty="0" smtClean="0"/>
              <a:t>IT Technology</a:t>
            </a:r>
            <a:endParaRPr lang="en-US" altLang="en-US" sz="2000" dirty="0" smtClean="0"/>
          </a:p>
          <a:p>
            <a:r>
              <a:rPr lang="en-US" altLang="en-US" sz="2000" dirty="0" smtClean="0"/>
              <a:t>Server: Java 7; Tomcat 7.x; MySQL &gt;= 5.6, REST API</a:t>
            </a:r>
          </a:p>
          <a:p>
            <a:r>
              <a:rPr lang="en-US" altLang="en-US" sz="2000" dirty="0" smtClean="0"/>
              <a:t>Clients: Microsoft IE; Mozilla Firefox; Google Chrome , JavaScript </a:t>
            </a:r>
          </a:p>
          <a:p>
            <a:r>
              <a:rPr lang="en-US" altLang="en-US" sz="2000" dirty="0" smtClean="0"/>
              <a:t>Libraries: open source Java library – CDK (</a:t>
            </a:r>
            <a:r>
              <a:rPr lang="en-US" altLang="en-US" sz="2000" dirty="0" smtClean="0">
                <a:hlinkClick r:id="rId12"/>
              </a:rPr>
              <a:t>http://cdk.sf.net</a:t>
            </a:r>
            <a:r>
              <a:rPr lang="en-US" altLang="en-US" sz="2000" dirty="0" smtClean="0"/>
              <a:t> ); AMBIT (</a:t>
            </a:r>
            <a:r>
              <a:rPr lang="en-US" altLang="en-US" sz="2000" dirty="0" smtClean="0">
                <a:hlinkClick r:id="rId5"/>
              </a:rPr>
              <a:t>http://ambit.sf.net</a:t>
            </a:r>
            <a:r>
              <a:rPr lang="en-US" altLang="en-US" sz="2000" dirty="0" smtClean="0"/>
              <a:t> )</a:t>
            </a:r>
          </a:p>
        </p:txBody>
      </p:sp>
      <p:pic>
        <p:nvPicPr>
          <p:cNvPr id="2" name="Picture 2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55217" y="1353433"/>
            <a:ext cx="2695575" cy="145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109949" y="3394076"/>
            <a:ext cx="3678049" cy="139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617130" y="38923202"/>
            <a:ext cx="3311579" cy="125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8" descr="LRI-logo-colo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291065" y="38923202"/>
            <a:ext cx="2447134" cy="132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Rectangle 15"/>
          <p:cNvSpPr>
            <a:spLocks noChangeArrowheads="1"/>
          </p:cNvSpPr>
          <p:nvPr/>
        </p:nvSpPr>
        <p:spPr bwMode="auto">
          <a:xfrm>
            <a:off x="24180799" y="38251246"/>
            <a:ext cx="5222875" cy="48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006" tIns="58004" rIns="116006" bIns="58004" anchor="ctr">
            <a:spAutoFit/>
          </a:bodyPr>
          <a:lstStyle>
            <a:lvl1pPr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algn="just" eaLnBrk="1" hangingPunct="1">
              <a:spcBef>
                <a:spcPct val="0"/>
              </a:spcBef>
              <a:buFontTx/>
              <a:buNone/>
            </a:pPr>
            <a:r>
              <a:rPr lang="de-DE" altLang="en-US" sz="2400" b="1" u="sng" dirty="0"/>
              <a:t>Acknowledgements</a:t>
            </a:r>
          </a:p>
        </p:txBody>
      </p:sp>
      <p:sp>
        <p:nvSpPr>
          <p:cNvPr id="2072" name="Rectangle 1"/>
          <p:cNvSpPr>
            <a:spLocks noChangeArrowheads="1"/>
          </p:cNvSpPr>
          <p:nvPr/>
        </p:nvSpPr>
        <p:spPr bwMode="auto">
          <a:xfrm>
            <a:off x="17425844" y="5607050"/>
            <a:ext cx="107617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algn="just" eaLnBrk="1" hangingPunct="1">
              <a:spcBef>
                <a:spcPct val="0"/>
              </a:spcBef>
              <a:buFontTx/>
              <a:buNone/>
            </a:pPr>
            <a:r>
              <a:rPr lang="en-US" altLang="en-US" sz="3000" b="1" dirty="0">
                <a:solidFill>
                  <a:srgbClr val="0000FF"/>
                </a:solidFill>
              </a:rPr>
              <a:t>Linking AMBIT with IUCLID</a:t>
            </a:r>
            <a:endParaRPr lang="de-DE" altLang="en-US" sz="3000" b="1" u="sng" dirty="0">
              <a:solidFill>
                <a:srgbClr val="0000FF"/>
              </a:solidFill>
            </a:endParaRPr>
          </a:p>
        </p:txBody>
      </p:sp>
      <p:sp>
        <p:nvSpPr>
          <p:cNvPr id="2183" name="Title 1"/>
          <p:cNvSpPr txBox="1">
            <a:spLocks/>
          </p:cNvSpPr>
          <p:nvPr/>
        </p:nvSpPr>
        <p:spPr bwMode="auto">
          <a:xfrm>
            <a:off x="806450" y="15351124"/>
            <a:ext cx="16216313" cy="63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eaLnBrk="1" hangingPunct="1">
              <a:lnSpc>
                <a:spcPts val="3200"/>
              </a:lnSpc>
              <a:spcBef>
                <a:spcPct val="0"/>
              </a:spcBef>
              <a:buFontTx/>
              <a:buNone/>
            </a:pPr>
            <a:r>
              <a:rPr lang="en-US" altLang="en-US" sz="3000" b="1" dirty="0">
                <a:solidFill>
                  <a:srgbClr val="0000FF"/>
                </a:solidFill>
              </a:rPr>
              <a:t>Workflow for read across and </a:t>
            </a:r>
            <a:r>
              <a:rPr lang="en-US" altLang="en-US" sz="3000" b="1" dirty="0" smtClean="0">
                <a:solidFill>
                  <a:srgbClr val="0000FF"/>
                </a:solidFill>
              </a:rPr>
              <a:t>category </a:t>
            </a:r>
            <a:r>
              <a:rPr lang="en-US" altLang="en-US" sz="3000" b="1" dirty="0">
                <a:solidFill>
                  <a:srgbClr val="0000FF"/>
                </a:solidFill>
              </a:rPr>
              <a:t>formation</a:t>
            </a:r>
            <a:endParaRPr lang="en-US" altLang="en-US" sz="3000" b="1" dirty="0">
              <a:solidFill>
                <a:srgbClr val="000000"/>
              </a:solidFill>
            </a:endParaRPr>
          </a:p>
        </p:txBody>
      </p:sp>
      <p:graphicFrame>
        <p:nvGraphicFramePr>
          <p:cNvPr id="204" name="Table 203"/>
          <p:cNvGraphicFramePr>
            <a:graphicFrameLocks noGrp="1"/>
          </p:cNvGraphicFramePr>
          <p:nvPr>
            <p:extLst>
              <p:ext uri="{D42A27DB-BD31-4B8C-83A1-F6EECF244321}">
                <p14:modId xmlns:p14="http://schemas.microsoft.com/office/powerpoint/2010/main" val="2924339764"/>
              </p:ext>
            </p:extLst>
          </p:nvPr>
        </p:nvGraphicFramePr>
        <p:xfrm>
          <a:off x="935038" y="16095663"/>
          <a:ext cx="15770937" cy="360362"/>
        </p:xfrm>
        <a:graphic>
          <a:graphicData uri="http://schemas.openxmlformats.org/drawingml/2006/table">
            <a:tbl>
              <a:tblPr/>
              <a:tblGrid>
                <a:gridCol w="3086201"/>
                <a:gridCol w="2683653"/>
                <a:gridCol w="3193545"/>
                <a:gridCol w="3710404"/>
                <a:gridCol w="3097134"/>
              </a:tblGrid>
              <a:tr h="360362">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algn="ctr" fontAlgn="ctr"/>
                      <a:r>
                        <a:rPr lang="en-US" sz="2000" b="1" i="0" u="none" strike="noStrike" dirty="0">
                          <a:solidFill>
                            <a:schemeClr val="tx1"/>
                          </a:solidFill>
                          <a:effectLst/>
                          <a:latin typeface="Arial"/>
                        </a:rPr>
                        <a:t>Assessment identifier</a:t>
                      </a:r>
                    </a:p>
                  </a:txBody>
                  <a:tcPr marL="9525" marR="9525" marT="9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r>
                        <a:rPr lang="en-US" sz="2000" b="1" dirty="0" smtClean="0">
                          <a:solidFill>
                            <a:schemeClr val="bg1"/>
                          </a:solidFill>
                        </a:rPr>
                        <a:t> Collect</a:t>
                      </a:r>
                      <a:r>
                        <a:rPr lang="en-US" sz="2000" b="1" baseline="0" dirty="0" smtClean="0">
                          <a:solidFill>
                            <a:schemeClr val="bg1"/>
                          </a:solidFill>
                        </a:rPr>
                        <a:t> </a:t>
                      </a:r>
                      <a:r>
                        <a:rPr lang="en-US" sz="2000" b="1" dirty="0" smtClean="0">
                          <a:solidFill>
                            <a:schemeClr val="bg1"/>
                          </a:solidFill>
                        </a:rPr>
                        <a:t>structures</a:t>
                      </a:r>
                      <a:endParaRPr lang="en-US" sz="2000" b="1" dirty="0">
                        <a:solidFill>
                          <a:schemeClr val="bg1"/>
                        </a:solidFill>
                      </a:endParaRPr>
                    </a:p>
                  </a:txBody>
                  <a:tcPr marL="9525" marR="9525" marT="9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algn="ctr" fontAlgn="ctr"/>
                      <a:r>
                        <a:rPr lang="en-US" sz="2000" b="1" i="0" u="none" strike="noStrike" dirty="0">
                          <a:solidFill>
                            <a:srgbClr val="FFFFFF"/>
                          </a:solidFill>
                          <a:effectLst/>
                          <a:latin typeface="Arial"/>
                        </a:rPr>
                        <a:t>Endpoint data used</a:t>
                      </a:r>
                    </a:p>
                  </a:txBody>
                  <a:tcPr marL="9525" marR="9525" marT="9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algn="ctr" fontAlgn="ctr"/>
                      <a:r>
                        <a:rPr lang="en-US" sz="2000" b="1" i="0" u="none" strike="noStrike" dirty="0">
                          <a:solidFill>
                            <a:srgbClr val="FFFFFF"/>
                          </a:solidFill>
                          <a:effectLst/>
                          <a:latin typeface="Arial"/>
                        </a:rPr>
                        <a:t>Assessment details</a:t>
                      </a:r>
                    </a:p>
                  </a:txBody>
                  <a:tcPr marL="9525" marR="9525" marT="9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algn="ctr" fontAlgn="ctr"/>
                      <a:r>
                        <a:rPr lang="en-US" sz="2000" b="1" i="0" u="none" strike="noStrike" dirty="0" smtClean="0">
                          <a:solidFill>
                            <a:srgbClr val="FFFFFF"/>
                          </a:solidFill>
                          <a:effectLst/>
                          <a:latin typeface="+mn-lt"/>
                        </a:rPr>
                        <a:t>Report</a:t>
                      </a:r>
                      <a:endParaRPr lang="en-US" sz="2000" b="1" i="0" u="none" strike="noStrike" dirty="0">
                        <a:solidFill>
                          <a:srgbClr val="FFFFFF"/>
                        </a:solidFill>
                        <a:effectLst/>
                        <a:latin typeface="Arial"/>
                      </a:endParaRPr>
                    </a:p>
                  </a:txBody>
                  <a:tcPr marL="9525" marR="9525" marT="9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bl>
          </a:graphicData>
        </a:graphic>
      </p:graphicFrame>
      <p:graphicFrame>
        <p:nvGraphicFramePr>
          <p:cNvPr id="205" name="Table 204"/>
          <p:cNvGraphicFramePr>
            <a:graphicFrameLocks noGrp="1"/>
          </p:cNvGraphicFramePr>
          <p:nvPr>
            <p:extLst>
              <p:ext uri="{D42A27DB-BD31-4B8C-83A1-F6EECF244321}">
                <p14:modId xmlns:p14="http://schemas.microsoft.com/office/powerpoint/2010/main" val="2863625962"/>
              </p:ext>
            </p:extLst>
          </p:nvPr>
        </p:nvGraphicFramePr>
        <p:xfrm>
          <a:off x="908050" y="17181729"/>
          <a:ext cx="15830943" cy="325438"/>
        </p:xfrm>
        <a:graphic>
          <a:graphicData uri="http://schemas.openxmlformats.org/drawingml/2006/table">
            <a:tbl>
              <a:tblPr/>
              <a:tblGrid>
                <a:gridCol w="3070343"/>
                <a:gridCol w="2669863"/>
                <a:gridCol w="3177136"/>
                <a:gridCol w="3650588"/>
                <a:gridCol w="3263013"/>
              </a:tblGrid>
              <a:tr h="325438">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algn="ctr" fontAlgn="ctr"/>
                      <a:r>
                        <a:rPr lang="en-US" sz="2000" b="1" i="0" u="none" strike="noStrike" dirty="0">
                          <a:solidFill>
                            <a:srgbClr val="FFFFFF"/>
                          </a:solidFill>
                          <a:effectLst/>
                          <a:latin typeface="Arial"/>
                        </a:rPr>
                        <a:t>Assessment identifier</a:t>
                      </a:r>
                    </a:p>
                  </a:txBody>
                  <a:tcPr marL="9525" marR="9525" marT="9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r>
                        <a:rPr lang="en-US" sz="2000" b="1" dirty="0" smtClean="0">
                          <a:solidFill>
                            <a:schemeClr val="tx1"/>
                          </a:solidFill>
                        </a:rPr>
                        <a:t> Collect</a:t>
                      </a:r>
                      <a:r>
                        <a:rPr lang="en-US" sz="2000" b="1" baseline="0" dirty="0" smtClean="0">
                          <a:solidFill>
                            <a:schemeClr val="tx1"/>
                          </a:solidFill>
                        </a:rPr>
                        <a:t> </a:t>
                      </a:r>
                      <a:r>
                        <a:rPr lang="en-US" sz="2000" b="1" dirty="0" smtClean="0">
                          <a:solidFill>
                            <a:schemeClr val="tx1"/>
                          </a:solidFill>
                        </a:rPr>
                        <a:t>structures</a:t>
                      </a:r>
                      <a:endParaRPr lang="en-US" sz="2000" b="1" dirty="0">
                        <a:solidFill>
                          <a:schemeClr val="tx1"/>
                        </a:solidFill>
                      </a:endParaRPr>
                    </a:p>
                  </a:txBody>
                  <a:tcPr marL="9525" marR="9525" marT="9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algn="ctr" fontAlgn="ctr"/>
                      <a:r>
                        <a:rPr lang="en-US" sz="2000" b="1" i="0" u="none" strike="noStrike" dirty="0">
                          <a:solidFill>
                            <a:srgbClr val="FFFFFF"/>
                          </a:solidFill>
                          <a:effectLst/>
                          <a:latin typeface="Arial"/>
                        </a:rPr>
                        <a:t>Endpoint data used</a:t>
                      </a:r>
                    </a:p>
                  </a:txBody>
                  <a:tcPr marL="9525" marR="9525" marT="9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algn="ctr" fontAlgn="ctr"/>
                      <a:r>
                        <a:rPr lang="en-US" sz="2000" b="1" i="0" u="none" strike="noStrike" dirty="0">
                          <a:solidFill>
                            <a:srgbClr val="FFFFFF"/>
                          </a:solidFill>
                          <a:effectLst/>
                          <a:latin typeface="Arial"/>
                        </a:rPr>
                        <a:t>Assessment details</a:t>
                      </a:r>
                    </a:p>
                  </a:txBody>
                  <a:tcPr marL="9525" marR="9525" marT="9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algn="ctr" fontAlgn="ctr"/>
                      <a:r>
                        <a:rPr lang="en-US" sz="2000" b="1" i="0" u="none" strike="noStrike" dirty="0" smtClean="0">
                          <a:solidFill>
                            <a:srgbClr val="FFFFFF"/>
                          </a:solidFill>
                          <a:effectLst/>
                          <a:latin typeface="+mn-lt"/>
                        </a:rPr>
                        <a:t>Report</a:t>
                      </a:r>
                      <a:endParaRPr lang="en-US" sz="2000" b="1" i="0" u="none" strike="noStrike" dirty="0">
                        <a:solidFill>
                          <a:srgbClr val="FFFFFF"/>
                        </a:solidFill>
                        <a:effectLst/>
                        <a:latin typeface="Arial"/>
                      </a:endParaRPr>
                    </a:p>
                  </a:txBody>
                  <a:tcPr marL="9525" marR="9525" marT="9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bl>
          </a:graphicData>
        </a:graphic>
      </p:graphicFrame>
      <p:graphicFrame>
        <p:nvGraphicFramePr>
          <p:cNvPr id="207" name="Table 206"/>
          <p:cNvGraphicFramePr>
            <a:graphicFrameLocks noGrp="1"/>
          </p:cNvGraphicFramePr>
          <p:nvPr>
            <p:extLst>
              <p:ext uri="{D42A27DB-BD31-4B8C-83A1-F6EECF244321}">
                <p14:modId xmlns:p14="http://schemas.microsoft.com/office/powerpoint/2010/main" val="4056636340"/>
              </p:ext>
            </p:extLst>
          </p:nvPr>
        </p:nvGraphicFramePr>
        <p:xfrm>
          <a:off x="900113" y="18630425"/>
          <a:ext cx="15848594" cy="323850"/>
        </p:xfrm>
        <a:graphic>
          <a:graphicData uri="http://schemas.openxmlformats.org/drawingml/2006/table">
            <a:tbl>
              <a:tblPr/>
              <a:tblGrid>
                <a:gridCol w="3274066"/>
                <a:gridCol w="2498278"/>
                <a:gridCol w="3252025"/>
                <a:gridCol w="3658528"/>
                <a:gridCol w="3165697"/>
              </a:tblGrid>
              <a:tr h="323850">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algn="ctr" fontAlgn="ctr"/>
                      <a:r>
                        <a:rPr lang="en-US" sz="2000" b="1" i="0" u="none" strike="noStrike" kern="1200" dirty="0">
                          <a:solidFill>
                            <a:schemeClr val="bg1"/>
                          </a:solidFill>
                          <a:effectLst/>
                          <a:latin typeface="Arial"/>
                          <a:ea typeface="+mn-ea"/>
                          <a:cs typeface="+mn-cs"/>
                        </a:rPr>
                        <a:t>Assessment identifier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r>
                        <a:rPr lang="en-US" sz="2000" b="1" dirty="0" smtClean="0">
                          <a:solidFill>
                            <a:schemeClr val="bg1"/>
                          </a:solidFill>
                        </a:rPr>
                        <a:t> Collect</a:t>
                      </a:r>
                      <a:r>
                        <a:rPr lang="en-US" sz="2000" b="1" baseline="0" dirty="0" smtClean="0">
                          <a:solidFill>
                            <a:schemeClr val="bg1"/>
                          </a:solidFill>
                        </a:rPr>
                        <a:t> </a:t>
                      </a:r>
                      <a:r>
                        <a:rPr lang="en-US" sz="2000" b="1" dirty="0" smtClean="0">
                          <a:solidFill>
                            <a:schemeClr val="bg1"/>
                          </a:solidFill>
                        </a:rPr>
                        <a:t>structures</a:t>
                      </a:r>
                      <a:endParaRPr lang="en-US" sz="2000" b="1" dirty="0">
                        <a:solidFill>
                          <a:schemeClr val="bg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smtClean="0">
                          <a:solidFill>
                            <a:schemeClr val="tx1"/>
                          </a:solidFill>
                          <a:effectLst/>
                          <a:latin typeface="+mn-lt"/>
                        </a:rPr>
                        <a:t>Endpoint data used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algn="ctr" fontAlgn="ctr"/>
                      <a:r>
                        <a:rPr lang="en-US" sz="2000" b="1" i="0" u="none" strike="noStrike" kern="1200" dirty="0">
                          <a:solidFill>
                            <a:schemeClr val="bg1"/>
                          </a:solidFill>
                          <a:effectLst/>
                          <a:latin typeface="Arial"/>
                          <a:ea typeface="+mn-ea"/>
                          <a:cs typeface="+mn-cs"/>
                        </a:rPr>
                        <a:t>Assessment details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algn="ctr" fontAlgn="ctr"/>
                      <a:r>
                        <a:rPr lang="en-US" sz="2000" b="1" i="0" u="none" strike="noStrike" kern="1200" dirty="0" smtClean="0">
                          <a:solidFill>
                            <a:schemeClr val="bg1"/>
                          </a:solidFill>
                          <a:effectLst/>
                          <a:latin typeface="Arial"/>
                          <a:ea typeface="+mn-ea"/>
                          <a:cs typeface="+mn-cs"/>
                        </a:rPr>
                        <a:t>Report</a:t>
                      </a:r>
                      <a:endParaRPr lang="en-US" sz="2000" b="1" i="0" u="none" strike="noStrike" kern="1200" dirty="0">
                        <a:solidFill>
                          <a:schemeClr val="bg1"/>
                        </a:solidFill>
                        <a:effectLst/>
                        <a:latin typeface="Arial"/>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bl>
          </a:graphicData>
        </a:graphic>
      </p:graphicFrame>
      <p:graphicFrame>
        <p:nvGraphicFramePr>
          <p:cNvPr id="208" name="Table 207"/>
          <p:cNvGraphicFramePr>
            <a:graphicFrameLocks noGrp="1"/>
          </p:cNvGraphicFramePr>
          <p:nvPr>
            <p:extLst>
              <p:ext uri="{D42A27DB-BD31-4B8C-83A1-F6EECF244321}">
                <p14:modId xmlns:p14="http://schemas.microsoft.com/office/powerpoint/2010/main" val="3760600510"/>
              </p:ext>
            </p:extLst>
          </p:nvPr>
        </p:nvGraphicFramePr>
        <p:xfrm>
          <a:off x="6622221" y="18994880"/>
          <a:ext cx="7525435" cy="334972"/>
        </p:xfrm>
        <a:graphic>
          <a:graphicData uri="http://schemas.openxmlformats.org/drawingml/2006/table">
            <a:tbl>
              <a:tblPr firstRow="1" bandRow="1"/>
              <a:tblGrid>
                <a:gridCol w="3682659"/>
                <a:gridCol w="3842776"/>
              </a:tblGrid>
              <a:tr h="258762">
                <a:tc>
                  <a:txBody>
                    <a:bodyPr/>
                    <a:lstStyle>
                      <a:lvl1pPr marL="0" algn="l" defTabSz="1091737" rtl="0" eaLnBrk="1" latinLnBrk="0" hangingPunct="1">
                        <a:defRPr sz="2100" b="1" kern="1200">
                          <a:solidFill>
                            <a:schemeClr val="lt1"/>
                          </a:solidFill>
                          <a:latin typeface="Arial"/>
                        </a:defRPr>
                      </a:lvl1pPr>
                      <a:lvl2pPr marL="545869" algn="l" defTabSz="1091737" rtl="0" eaLnBrk="1" latinLnBrk="0" hangingPunct="1">
                        <a:defRPr sz="2100" b="1" kern="1200">
                          <a:solidFill>
                            <a:schemeClr val="lt1"/>
                          </a:solidFill>
                          <a:latin typeface="Arial"/>
                        </a:defRPr>
                      </a:lvl2pPr>
                      <a:lvl3pPr marL="1091737" algn="l" defTabSz="1091737" rtl="0" eaLnBrk="1" latinLnBrk="0" hangingPunct="1">
                        <a:defRPr sz="2100" b="1" kern="1200">
                          <a:solidFill>
                            <a:schemeClr val="lt1"/>
                          </a:solidFill>
                          <a:latin typeface="Arial"/>
                        </a:defRPr>
                      </a:lvl3pPr>
                      <a:lvl4pPr marL="1637606" algn="l" defTabSz="1091737" rtl="0" eaLnBrk="1" latinLnBrk="0" hangingPunct="1">
                        <a:defRPr sz="2100" b="1" kern="1200">
                          <a:solidFill>
                            <a:schemeClr val="lt1"/>
                          </a:solidFill>
                          <a:latin typeface="Arial"/>
                        </a:defRPr>
                      </a:lvl4pPr>
                      <a:lvl5pPr marL="2183475" algn="l" defTabSz="1091737" rtl="0" eaLnBrk="1" latinLnBrk="0" hangingPunct="1">
                        <a:defRPr sz="2100" b="1" kern="1200">
                          <a:solidFill>
                            <a:schemeClr val="lt1"/>
                          </a:solidFill>
                          <a:latin typeface="Arial"/>
                        </a:defRPr>
                      </a:lvl5pPr>
                      <a:lvl6pPr marL="2729343" algn="l" defTabSz="1091737" rtl="0" eaLnBrk="1" latinLnBrk="0" hangingPunct="1">
                        <a:defRPr sz="2100" b="1" kern="1200">
                          <a:solidFill>
                            <a:schemeClr val="lt1"/>
                          </a:solidFill>
                          <a:latin typeface="Arial"/>
                        </a:defRPr>
                      </a:lvl6pPr>
                      <a:lvl7pPr marL="3275212" algn="l" defTabSz="1091737" rtl="0" eaLnBrk="1" latinLnBrk="0" hangingPunct="1">
                        <a:defRPr sz="2100" b="1" kern="1200">
                          <a:solidFill>
                            <a:schemeClr val="lt1"/>
                          </a:solidFill>
                          <a:latin typeface="Arial"/>
                        </a:defRPr>
                      </a:lvl7pPr>
                      <a:lvl8pPr marL="3821080" algn="l" defTabSz="1091737" rtl="0" eaLnBrk="1" latinLnBrk="0" hangingPunct="1">
                        <a:defRPr sz="2100" b="1" kern="1200">
                          <a:solidFill>
                            <a:schemeClr val="lt1"/>
                          </a:solidFill>
                          <a:latin typeface="Arial"/>
                        </a:defRPr>
                      </a:lvl8pPr>
                      <a:lvl9pPr marL="4366948" algn="l" defTabSz="1091737" rtl="0" eaLnBrk="1" latinLnBrk="0" hangingPunct="1">
                        <a:defRPr sz="2100" b="1" kern="1200">
                          <a:solidFill>
                            <a:schemeClr val="lt1"/>
                          </a:solidFill>
                          <a:latin typeface="Arial"/>
                        </a:defRPr>
                      </a:lvl9pPr>
                    </a:lstStyle>
                    <a:p>
                      <a:r>
                        <a:rPr lang="en-US" sz="1600" dirty="0" smtClean="0">
                          <a:solidFill>
                            <a:schemeClr val="tx1"/>
                          </a:solidFill>
                        </a:rPr>
                        <a:t>Search </a:t>
                      </a:r>
                      <a:r>
                        <a:rPr lang="en-US" sz="1600" baseline="0" dirty="0" smtClean="0">
                          <a:solidFill>
                            <a:schemeClr val="tx1"/>
                          </a:solidFill>
                        </a:rPr>
                        <a:t>substance(s)</a:t>
                      </a:r>
                      <a:endParaRPr lang="en-US" sz="1600" dirty="0">
                        <a:solidFill>
                          <a:schemeClr val="tx1"/>
                        </a:solidFill>
                      </a:endParaRPr>
                    </a:p>
                  </a:txBody>
                  <a:tcPr marL="91445" marR="91445" marT="45566" marB="4556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91737" rtl="0" eaLnBrk="1" latinLnBrk="0" hangingPunct="1">
                        <a:defRPr sz="2100" b="1" kern="1200">
                          <a:solidFill>
                            <a:schemeClr val="lt1"/>
                          </a:solidFill>
                          <a:latin typeface="Arial"/>
                        </a:defRPr>
                      </a:lvl1pPr>
                      <a:lvl2pPr marL="545869" algn="l" defTabSz="1091737" rtl="0" eaLnBrk="1" latinLnBrk="0" hangingPunct="1">
                        <a:defRPr sz="2100" b="1" kern="1200">
                          <a:solidFill>
                            <a:schemeClr val="lt1"/>
                          </a:solidFill>
                          <a:latin typeface="Arial"/>
                        </a:defRPr>
                      </a:lvl2pPr>
                      <a:lvl3pPr marL="1091737" algn="l" defTabSz="1091737" rtl="0" eaLnBrk="1" latinLnBrk="0" hangingPunct="1">
                        <a:defRPr sz="2100" b="1" kern="1200">
                          <a:solidFill>
                            <a:schemeClr val="lt1"/>
                          </a:solidFill>
                          <a:latin typeface="Arial"/>
                        </a:defRPr>
                      </a:lvl3pPr>
                      <a:lvl4pPr marL="1637606" algn="l" defTabSz="1091737" rtl="0" eaLnBrk="1" latinLnBrk="0" hangingPunct="1">
                        <a:defRPr sz="2100" b="1" kern="1200">
                          <a:solidFill>
                            <a:schemeClr val="lt1"/>
                          </a:solidFill>
                          <a:latin typeface="Arial"/>
                        </a:defRPr>
                      </a:lvl4pPr>
                      <a:lvl5pPr marL="2183475" algn="l" defTabSz="1091737" rtl="0" eaLnBrk="1" latinLnBrk="0" hangingPunct="1">
                        <a:defRPr sz="2100" b="1" kern="1200">
                          <a:solidFill>
                            <a:schemeClr val="lt1"/>
                          </a:solidFill>
                          <a:latin typeface="Arial"/>
                        </a:defRPr>
                      </a:lvl5pPr>
                      <a:lvl6pPr marL="2729343" algn="l" defTabSz="1091737" rtl="0" eaLnBrk="1" latinLnBrk="0" hangingPunct="1">
                        <a:defRPr sz="2100" b="1" kern="1200">
                          <a:solidFill>
                            <a:schemeClr val="lt1"/>
                          </a:solidFill>
                          <a:latin typeface="Arial"/>
                        </a:defRPr>
                      </a:lvl6pPr>
                      <a:lvl7pPr marL="3275212" algn="l" defTabSz="1091737" rtl="0" eaLnBrk="1" latinLnBrk="0" hangingPunct="1">
                        <a:defRPr sz="2100" b="1" kern="1200">
                          <a:solidFill>
                            <a:schemeClr val="lt1"/>
                          </a:solidFill>
                          <a:latin typeface="Arial"/>
                        </a:defRPr>
                      </a:lvl7pPr>
                      <a:lvl8pPr marL="3821080" algn="l" defTabSz="1091737" rtl="0" eaLnBrk="1" latinLnBrk="0" hangingPunct="1">
                        <a:defRPr sz="2100" b="1" kern="1200">
                          <a:solidFill>
                            <a:schemeClr val="lt1"/>
                          </a:solidFill>
                          <a:latin typeface="Arial"/>
                        </a:defRPr>
                      </a:lvl8pPr>
                      <a:lvl9pPr marL="4366948" algn="l" defTabSz="1091737" rtl="0" eaLnBrk="1" latinLnBrk="0" hangingPunct="1">
                        <a:defRPr sz="2100" b="1" kern="1200">
                          <a:solidFill>
                            <a:schemeClr val="lt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Selection</a:t>
                      </a:r>
                      <a:r>
                        <a:rPr lang="en-US" sz="1600" baseline="0" dirty="0" smtClean="0">
                          <a:solidFill>
                            <a:schemeClr val="tx1"/>
                          </a:solidFill>
                        </a:rPr>
                        <a:t> of endpoints</a:t>
                      </a:r>
                      <a:endParaRPr lang="en-US" sz="1600" dirty="0" smtClean="0">
                        <a:solidFill>
                          <a:schemeClr val="tx1"/>
                        </a:solidFill>
                      </a:endParaRPr>
                    </a:p>
                  </a:txBody>
                  <a:tcPr marL="91445" marR="91445" marT="45566" marB="4556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CBCBC"/>
                    </a:solidFill>
                  </a:tcPr>
                </a:tc>
              </a:tr>
            </a:tbl>
          </a:graphicData>
        </a:graphic>
      </p:graphicFrame>
      <p:graphicFrame>
        <p:nvGraphicFramePr>
          <p:cNvPr id="209" name="Table 208"/>
          <p:cNvGraphicFramePr>
            <a:graphicFrameLocks noGrp="1"/>
          </p:cNvGraphicFramePr>
          <p:nvPr>
            <p:extLst>
              <p:ext uri="{D42A27DB-BD31-4B8C-83A1-F6EECF244321}">
                <p14:modId xmlns:p14="http://schemas.microsoft.com/office/powerpoint/2010/main" val="3775481085"/>
              </p:ext>
            </p:extLst>
          </p:nvPr>
        </p:nvGraphicFramePr>
        <p:xfrm>
          <a:off x="900113" y="20332670"/>
          <a:ext cx="15848594" cy="363538"/>
        </p:xfrm>
        <a:graphic>
          <a:graphicData uri="http://schemas.openxmlformats.org/drawingml/2006/table">
            <a:tbl>
              <a:tblPr/>
              <a:tblGrid>
                <a:gridCol w="3171244"/>
                <a:gridCol w="2602045"/>
                <a:gridCol w="3496500"/>
                <a:gridCol w="3903067"/>
                <a:gridCol w="2675738"/>
              </a:tblGrid>
              <a:tr h="363538">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algn="ctr" fontAlgn="ctr"/>
                      <a:r>
                        <a:rPr lang="en-US" sz="2000" b="1" i="0" u="none" strike="noStrike" kern="1200" dirty="0">
                          <a:solidFill>
                            <a:schemeClr val="bg1"/>
                          </a:solidFill>
                          <a:effectLst/>
                          <a:latin typeface="Arial"/>
                          <a:ea typeface="+mn-ea"/>
                          <a:cs typeface="+mn-cs"/>
                        </a:rPr>
                        <a:t>Assessment identifier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r>
                        <a:rPr lang="en-US" sz="2000" b="1" dirty="0" smtClean="0">
                          <a:solidFill>
                            <a:schemeClr val="bg1"/>
                          </a:solidFill>
                        </a:rPr>
                        <a:t> Collect</a:t>
                      </a:r>
                      <a:r>
                        <a:rPr lang="en-US" sz="2000" b="1" baseline="0" dirty="0" smtClean="0">
                          <a:solidFill>
                            <a:schemeClr val="bg1"/>
                          </a:solidFill>
                        </a:rPr>
                        <a:t> </a:t>
                      </a:r>
                      <a:r>
                        <a:rPr lang="en-US" sz="2000" b="1" dirty="0" smtClean="0">
                          <a:solidFill>
                            <a:schemeClr val="bg1"/>
                          </a:solidFill>
                        </a:rPr>
                        <a:t>structures</a:t>
                      </a:r>
                      <a:endParaRPr lang="en-US" sz="2000" b="1" dirty="0">
                        <a:solidFill>
                          <a:schemeClr val="bg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algn="ctr" fontAlgn="ctr"/>
                      <a:r>
                        <a:rPr lang="en-US" sz="2000" b="1" i="0" u="none" strike="noStrike" kern="1200" dirty="0">
                          <a:solidFill>
                            <a:schemeClr val="bg1"/>
                          </a:solidFill>
                          <a:effectLst/>
                          <a:latin typeface="Arial"/>
                          <a:ea typeface="+mn-ea"/>
                          <a:cs typeface="+mn-cs"/>
                        </a:rPr>
                        <a:t>Endpoint data used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algn="ctr" fontAlgn="ctr"/>
                      <a:r>
                        <a:rPr lang="en-US" sz="2000" b="1" i="0" u="none" strike="noStrike" kern="1200" dirty="0">
                          <a:solidFill>
                            <a:schemeClr val="tx1"/>
                          </a:solidFill>
                          <a:effectLst/>
                          <a:latin typeface="+mn-lt"/>
                          <a:ea typeface="+mn-ea"/>
                          <a:cs typeface="+mn-cs"/>
                        </a:rPr>
                        <a:t>Assessment details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algn="ctr" fontAlgn="ctr"/>
                      <a:r>
                        <a:rPr lang="en-US" sz="2000" b="1" i="0" u="none" strike="noStrike" kern="1200" dirty="0" smtClean="0">
                          <a:solidFill>
                            <a:schemeClr val="bg1"/>
                          </a:solidFill>
                          <a:effectLst/>
                          <a:latin typeface="Arial"/>
                          <a:ea typeface="+mn-ea"/>
                          <a:cs typeface="+mn-cs"/>
                        </a:rPr>
                        <a:t>Report</a:t>
                      </a:r>
                      <a:endParaRPr lang="en-US" sz="2000" b="1" i="0" u="none" strike="noStrike" kern="1200" dirty="0">
                        <a:solidFill>
                          <a:schemeClr val="bg1"/>
                        </a:solidFill>
                        <a:effectLst/>
                        <a:latin typeface="Arial"/>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bl>
          </a:graphicData>
        </a:graphic>
      </p:graphicFrame>
      <p:graphicFrame>
        <p:nvGraphicFramePr>
          <p:cNvPr id="210" name="Table 209"/>
          <p:cNvGraphicFramePr>
            <a:graphicFrameLocks noGrp="1"/>
          </p:cNvGraphicFramePr>
          <p:nvPr>
            <p:extLst>
              <p:ext uri="{D42A27DB-BD31-4B8C-83A1-F6EECF244321}">
                <p14:modId xmlns:p14="http://schemas.microsoft.com/office/powerpoint/2010/main" val="1057779202"/>
              </p:ext>
            </p:extLst>
          </p:nvPr>
        </p:nvGraphicFramePr>
        <p:xfrm>
          <a:off x="10201013" y="20722062"/>
          <a:ext cx="6547694" cy="334350"/>
        </p:xfrm>
        <a:graphic>
          <a:graphicData uri="http://schemas.openxmlformats.org/drawingml/2006/table">
            <a:tbl>
              <a:tblPr firstRow="1" bandRow="1"/>
              <a:tblGrid>
                <a:gridCol w="2070737"/>
                <a:gridCol w="2463234"/>
                <a:gridCol w="2013723"/>
              </a:tblGrid>
              <a:tr h="242887">
                <a:tc>
                  <a:txBody>
                    <a:bodyPr/>
                    <a:lstStyle>
                      <a:lvl1pPr marL="0" algn="l" defTabSz="1091737" rtl="0" eaLnBrk="1" latinLnBrk="0" hangingPunct="1">
                        <a:defRPr sz="2100" b="1" kern="1200">
                          <a:solidFill>
                            <a:schemeClr val="lt1"/>
                          </a:solidFill>
                          <a:latin typeface="Arial"/>
                        </a:defRPr>
                      </a:lvl1pPr>
                      <a:lvl2pPr marL="545869" algn="l" defTabSz="1091737" rtl="0" eaLnBrk="1" latinLnBrk="0" hangingPunct="1">
                        <a:defRPr sz="2100" b="1" kern="1200">
                          <a:solidFill>
                            <a:schemeClr val="lt1"/>
                          </a:solidFill>
                          <a:latin typeface="Arial"/>
                        </a:defRPr>
                      </a:lvl2pPr>
                      <a:lvl3pPr marL="1091737" algn="l" defTabSz="1091737" rtl="0" eaLnBrk="1" latinLnBrk="0" hangingPunct="1">
                        <a:defRPr sz="2100" b="1" kern="1200">
                          <a:solidFill>
                            <a:schemeClr val="lt1"/>
                          </a:solidFill>
                          <a:latin typeface="Arial"/>
                        </a:defRPr>
                      </a:lvl3pPr>
                      <a:lvl4pPr marL="1637606" algn="l" defTabSz="1091737" rtl="0" eaLnBrk="1" latinLnBrk="0" hangingPunct="1">
                        <a:defRPr sz="2100" b="1" kern="1200">
                          <a:solidFill>
                            <a:schemeClr val="lt1"/>
                          </a:solidFill>
                          <a:latin typeface="Arial"/>
                        </a:defRPr>
                      </a:lvl4pPr>
                      <a:lvl5pPr marL="2183475" algn="l" defTabSz="1091737" rtl="0" eaLnBrk="1" latinLnBrk="0" hangingPunct="1">
                        <a:defRPr sz="2100" b="1" kern="1200">
                          <a:solidFill>
                            <a:schemeClr val="lt1"/>
                          </a:solidFill>
                          <a:latin typeface="Arial"/>
                        </a:defRPr>
                      </a:lvl5pPr>
                      <a:lvl6pPr marL="2729343" algn="l" defTabSz="1091737" rtl="0" eaLnBrk="1" latinLnBrk="0" hangingPunct="1">
                        <a:defRPr sz="2100" b="1" kern="1200">
                          <a:solidFill>
                            <a:schemeClr val="lt1"/>
                          </a:solidFill>
                          <a:latin typeface="Arial"/>
                        </a:defRPr>
                      </a:lvl6pPr>
                      <a:lvl7pPr marL="3275212" algn="l" defTabSz="1091737" rtl="0" eaLnBrk="1" latinLnBrk="0" hangingPunct="1">
                        <a:defRPr sz="2100" b="1" kern="1200">
                          <a:solidFill>
                            <a:schemeClr val="lt1"/>
                          </a:solidFill>
                          <a:latin typeface="Arial"/>
                        </a:defRPr>
                      </a:lvl7pPr>
                      <a:lvl8pPr marL="3821080" algn="l" defTabSz="1091737" rtl="0" eaLnBrk="1" latinLnBrk="0" hangingPunct="1">
                        <a:defRPr sz="2100" b="1" kern="1200">
                          <a:solidFill>
                            <a:schemeClr val="lt1"/>
                          </a:solidFill>
                          <a:latin typeface="Arial"/>
                        </a:defRPr>
                      </a:lvl8pPr>
                      <a:lvl9pPr marL="4366948" algn="l" defTabSz="1091737" rtl="0" eaLnBrk="1" latinLnBrk="0" hangingPunct="1">
                        <a:defRPr sz="2100" b="1" kern="1200">
                          <a:solidFill>
                            <a:schemeClr val="lt1"/>
                          </a:solidFill>
                          <a:latin typeface="Arial"/>
                        </a:defRPr>
                      </a:lvl9pPr>
                    </a:lstStyle>
                    <a:p>
                      <a:r>
                        <a:rPr lang="en-US" sz="1600" dirty="0" smtClean="0">
                          <a:solidFill>
                            <a:schemeClr val="tx1"/>
                          </a:solidFill>
                        </a:rPr>
                        <a:t>Initial matrix</a:t>
                      </a:r>
                      <a:endParaRPr lang="en-US" sz="1600" dirty="0">
                        <a:solidFill>
                          <a:schemeClr val="tx1"/>
                        </a:solidFill>
                      </a:endParaRPr>
                    </a:p>
                  </a:txBody>
                  <a:tcPr marL="91372" marR="91372" marT="45255" marB="45255">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91737" rtl="0" eaLnBrk="1" latinLnBrk="0" hangingPunct="1">
                        <a:defRPr sz="2100" b="1" kern="1200">
                          <a:solidFill>
                            <a:schemeClr val="lt1"/>
                          </a:solidFill>
                          <a:latin typeface="Arial"/>
                        </a:defRPr>
                      </a:lvl1pPr>
                      <a:lvl2pPr marL="545869" algn="l" defTabSz="1091737" rtl="0" eaLnBrk="1" latinLnBrk="0" hangingPunct="1">
                        <a:defRPr sz="2100" b="1" kern="1200">
                          <a:solidFill>
                            <a:schemeClr val="lt1"/>
                          </a:solidFill>
                          <a:latin typeface="Arial"/>
                        </a:defRPr>
                      </a:lvl2pPr>
                      <a:lvl3pPr marL="1091737" algn="l" defTabSz="1091737" rtl="0" eaLnBrk="1" latinLnBrk="0" hangingPunct="1">
                        <a:defRPr sz="2100" b="1" kern="1200">
                          <a:solidFill>
                            <a:schemeClr val="lt1"/>
                          </a:solidFill>
                          <a:latin typeface="Arial"/>
                        </a:defRPr>
                      </a:lvl3pPr>
                      <a:lvl4pPr marL="1637606" algn="l" defTabSz="1091737" rtl="0" eaLnBrk="1" latinLnBrk="0" hangingPunct="1">
                        <a:defRPr sz="2100" b="1" kern="1200">
                          <a:solidFill>
                            <a:schemeClr val="lt1"/>
                          </a:solidFill>
                          <a:latin typeface="Arial"/>
                        </a:defRPr>
                      </a:lvl4pPr>
                      <a:lvl5pPr marL="2183475" algn="l" defTabSz="1091737" rtl="0" eaLnBrk="1" latinLnBrk="0" hangingPunct="1">
                        <a:defRPr sz="2100" b="1" kern="1200">
                          <a:solidFill>
                            <a:schemeClr val="lt1"/>
                          </a:solidFill>
                          <a:latin typeface="Arial"/>
                        </a:defRPr>
                      </a:lvl5pPr>
                      <a:lvl6pPr marL="2729343" algn="l" defTabSz="1091737" rtl="0" eaLnBrk="1" latinLnBrk="0" hangingPunct="1">
                        <a:defRPr sz="2100" b="1" kern="1200">
                          <a:solidFill>
                            <a:schemeClr val="lt1"/>
                          </a:solidFill>
                          <a:latin typeface="Arial"/>
                        </a:defRPr>
                      </a:lvl6pPr>
                      <a:lvl7pPr marL="3275212" algn="l" defTabSz="1091737" rtl="0" eaLnBrk="1" latinLnBrk="0" hangingPunct="1">
                        <a:defRPr sz="2100" b="1" kern="1200">
                          <a:solidFill>
                            <a:schemeClr val="lt1"/>
                          </a:solidFill>
                          <a:latin typeface="Arial"/>
                        </a:defRPr>
                      </a:lvl7pPr>
                      <a:lvl8pPr marL="3821080" algn="l" defTabSz="1091737" rtl="0" eaLnBrk="1" latinLnBrk="0" hangingPunct="1">
                        <a:defRPr sz="2100" b="1" kern="1200">
                          <a:solidFill>
                            <a:schemeClr val="lt1"/>
                          </a:solidFill>
                          <a:latin typeface="Arial"/>
                        </a:defRPr>
                      </a:lvl8pPr>
                      <a:lvl9pPr marL="4366948" algn="l" defTabSz="1091737" rtl="0" eaLnBrk="1" latinLnBrk="0" hangingPunct="1">
                        <a:defRPr sz="2100" b="1" kern="1200">
                          <a:solidFill>
                            <a:schemeClr val="lt1"/>
                          </a:solidFill>
                          <a:latin typeface="Arial"/>
                        </a:defRPr>
                      </a:lvl9pPr>
                    </a:lstStyle>
                    <a:p>
                      <a:r>
                        <a:rPr lang="en-US" sz="1600" dirty="0" smtClean="0">
                          <a:solidFill>
                            <a:schemeClr val="tx1"/>
                          </a:solidFill>
                        </a:rPr>
                        <a:t>Working matrix</a:t>
                      </a:r>
                      <a:endParaRPr lang="en-US" sz="1600" dirty="0">
                        <a:solidFill>
                          <a:schemeClr val="tx1"/>
                        </a:solidFill>
                      </a:endParaRPr>
                    </a:p>
                  </a:txBody>
                  <a:tcPr marL="91372" marR="91372" marT="45255" marB="45255">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CBCBC"/>
                    </a:solidFill>
                  </a:tcPr>
                </a:tc>
                <a:tc>
                  <a:txBody>
                    <a:bodyPr/>
                    <a:lstStyle>
                      <a:lvl1pPr marL="0" algn="l" defTabSz="1091737" rtl="0" eaLnBrk="1" latinLnBrk="0" hangingPunct="1">
                        <a:defRPr sz="2100" b="1" kern="1200">
                          <a:solidFill>
                            <a:schemeClr val="lt1"/>
                          </a:solidFill>
                          <a:latin typeface="Arial"/>
                        </a:defRPr>
                      </a:lvl1pPr>
                      <a:lvl2pPr marL="545869" algn="l" defTabSz="1091737" rtl="0" eaLnBrk="1" latinLnBrk="0" hangingPunct="1">
                        <a:defRPr sz="2100" b="1" kern="1200">
                          <a:solidFill>
                            <a:schemeClr val="lt1"/>
                          </a:solidFill>
                          <a:latin typeface="Arial"/>
                        </a:defRPr>
                      </a:lvl2pPr>
                      <a:lvl3pPr marL="1091737" algn="l" defTabSz="1091737" rtl="0" eaLnBrk="1" latinLnBrk="0" hangingPunct="1">
                        <a:defRPr sz="2100" b="1" kern="1200">
                          <a:solidFill>
                            <a:schemeClr val="lt1"/>
                          </a:solidFill>
                          <a:latin typeface="Arial"/>
                        </a:defRPr>
                      </a:lvl3pPr>
                      <a:lvl4pPr marL="1637606" algn="l" defTabSz="1091737" rtl="0" eaLnBrk="1" latinLnBrk="0" hangingPunct="1">
                        <a:defRPr sz="2100" b="1" kern="1200">
                          <a:solidFill>
                            <a:schemeClr val="lt1"/>
                          </a:solidFill>
                          <a:latin typeface="Arial"/>
                        </a:defRPr>
                      </a:lvl4pPr>
                      <a:lvl5pPr marL="2183475" algn="l" defTabSz="1091737" rtl="0" eaLnBrk="1" latinLnBrk="0" hangingPunct="1">
                        <a:defRPr sz="2100" b="1" kern="1200">
                          <a:solidFill>
                            <a:schemeClr val="lt1"/>
                          </a:solidFill>
                          <a:latin typeface="Arial"/>
                        </a:defRPr>
                      </a:lvl5pPr>
                      <a:lvl6pPr marL="2729343" algn="l" defTabSz="1091737" rtl="0" eaLnBrk="1" latinLnBrk="0" hangingPunct="1">
                        <a:defRPr sz="2100" b="1" kern="1200">
                          <a:solidFill>
                            <a:schemeClr val="lt1"/>
                          </a:solidFill>
                          <a:latin typeface="Arial"/>
                        </a:defRPr>
                      </a:lvl6pPr>
                      <a:lvl7pPr marL="3275212" algn="l" defTabSz="1091737" rtl="0" eaLnBrk="1" latinLnBrk="0" hangingPunct="1">
                        <a:defRPr sz="2100" b="1" kern="1200">
                          <a:solidFill>
                            <a:schemeClr val="lt1"/>
                          </a:solidFill>
                          <a:latin typeface="Arial"/>
                        </a:defRPr>
                      </a:lvl7pPr>
                      <a:lvl8pPr marL="3821080" algn="l" defTabSz="1091737" rtl="0" eaLnBrk="1" latinLnBrk="0" hangingPunct="1">
                        <a:defRPr sz="2100" b="1" kern="1200">
                          <a:solidFill>
                            <a:schemeClr val="lt1"/>
                          </a:solidFill>
                          <a:latin typeface="Arial"/>
                        </a:defRPr>
                      </a:lvl8pPr>
                      <a:lvl9pPr marL="4366948" algn="l" defTabSz="1091737" rtl="0" eaLnBrk="1" latinLnBrk="0" hangingPunct="1">
                        <a:defRPr sz="2100" b="1" kern="1200">
                          <a:solidFill>
                            <a:schemeClr val="lt1"/>
                          </a:solidFill>
                          <a:latin typeface="Arial"/>
                        </a:defRPr>
                      </a:lvl9pPr>
                    </a:lstStyle>
                    <a:p>
                      <a:r>
                        <a:rPr lang="en-US" sz="1600" dirty="0" smtClean="0">
                          <a:solidFill>
                            <a:schemeClr val="tx1"/>
                          </a:solidFill>
                        </a:rPr>
                        <a:t>Final matrix</a:t>
                      </a:r>
                      <a:endParaRPr lang="en-US" sz="1600" dirty="0">
                        <a:solidFill>
                          <a:schemeClr val="tx1"/>
                        </a:solidFill>
                      </a:endParaRPr>
                    </a:p>
                  </a:txBody>
                  <a:tcPr marL="91372" marR="91372" marT="45255" marB="45255">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CBCBC"/>
                    </a:solidFill>
                  </a:tcPr>
                </a:tc>
              </a:tr>
            </a:tbl>
          </a:graphicData>
        </a:graphic>
      </p:graphicFrame>
      <p:graphicFrame>
        <p:nvGraphicFramePr>
          <p:cNvPr id="215" name="Table 214"/>
          <p:cNvGraphicFramePr>
            <a:graphicFrameLocks noGrp="1"/>
          </p:cNvGraphicFramePr>
          <p:nvPr>
            <p:extLst>
              <p:ext uri="{D42A27DB-BD31-4B8C-83A1-F6EECF244321}">
                <p14:modId xmlns:p14="http://schemas.microsoft.com/office/powerpoint/2010/main" val="667809887"/>
              </p:ext>
            </p:extLst>
          </p:nvPr>
        </p:nvGraphicFramePr>
        <p:xfrm>
          <a:off x="863600" y="22334508"/>
          <a:ext cx="16010965" cy="323850"/>
        </p:xfrm>
        <a:graphic>
          <a:graphicData uri="http://schemas.openxmlformats.org/drawingml/2006/table">
            <a:tbl>
              <a:tblPr/>
              <a:tblGrid>
                <a:gridCol w="3202190"/>
                <a:gridCol w="2641810"/>
                <a:gridCol w="3506567"/>
                <a:gridCol w="3938534"/>
                <a:gridCol w="2721864"/>
              </a:tblGrid>
              <a:tr h="323850">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marL="0" algn="ctr" defTabSz="914400" rtl="0" eaLnBrk="1" fontAlgn="ctr" latinLnBrk="0" hangingPunct="1"/>
                      <a:r>
                        <a:rPr lang="en-US" sz="2000" b="1" i="0" u="none" strike="noStrike" kern="1200" dirty="0">
                          <a:solidFill>
                            <a:schemeClr val="bg1"/>
                          </a:solidFill>
                          <a:effectLst/>
                          <a:latin typeface="Arial"/>
                          <a:ea typeface="+mn-ea"/>
                          <a:cs typeface="+mn-cs"/>
                        </a:rPr>
                        <a:t>Assessment identifier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r>
                        <a:rPr lang="en-US" sz="2000" b="1" dirty="0" smtClean="0">
                          <a:solidFill>
                            <a:schemeClr val="bg1"/>
                          </a:solidFill>
                        </a:rPr>
                        <a:t> Collect</a:t>
                      </a:r>
                      <a:r>
                        <a:rPr lang="en-US" sz="2000" b="1" baseline="0" dirty="0" smtClean="0">
                          <a:solidFill>
                            <a:schemeClr val="bg1"/>
                          </a:solidFill>
                        </a:rPr>
                        <a:t> </a:t>
                      </a:r>
                      <a:r>
                        <a:rPr lang="en-US" sz="2000" b="1" dirty="0" smtClean="0">
                          <a:solidFill>
                            <a:schemeClr val="bg1"/>
                          </a:solidFill>
                        </a:rPr>
                        <a:t>structures</a:t>
                      </a:r>
                      <a:endParaRPr lang="en-US" sz="2000" b="1" dirty="0">
                        <a:solidFill>
                          <a:schemeClr val="bg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marL="0" algn="ctr" defTabSz="914400" rtl="0" eaLnBrk="1" fontAlgn="ctr" latinLnBrk="0" hangingPunct="1"/>
                      <a:r>
                        <a:rPr lang="en-US" sz="2000" b="1" i="0" u="none" strike="noStrike" kern="1200" dirty="0">
                          <a:solidFill>
                            <a:schemeClr val="bg1"/>
                          </a:solidFill>
                          <a:effectLst/>
                          <a:latin typeface="Arial"/>
                          <a:ea typeface="+mn-ea"/>
                          <a:cs typeface="+mn-cs"/>
                        </a:rPr>
                        <a:t>Endpoint data used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marL="0" algn="ctr" defTabSz="914400" rtl="0" eaLnBrk="1" fontAlgn="ctr" latinLnBrk="0" hangingPunct="1"/>
                      <a:r>
                        <a:rPr lang="en-US" sz="2000" b="1" i="0" u="none" strike="noStrike" kern="1200" dirty="0">
                          <a:solidFill>
                            <a:schemeClr val="bg1"/>
                          </a:solidFill>
                          <a:effectLst/>
                          <a:latin typeface="Arial"/>
                          <a:ea typeface="+mn-ea"/>
                          <a:cs typeface="+mn-cs"/>
                        </a:rPr>
                        <a:t>Assessment details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091737" rtl="0" eaLnBrk="1" latinLnBrk="0" hangingPunct="1">
                        <a:defRPr sz="2100" kern="1200">
                          <a:solidFill>
                            <a:schemeClr val="tx1"/>
                          </a:solidFill>
                          <a:latin typeface="Arial"/>
                        </a:defRPr>
                      </a:lvl1pPr>
                      <a:lvl2pPr marL="545869" algn="l" defTabSz="1091737" rtl="0" eaLnBrk="1" latinLnBrk="0" hangingPunct="1">
                        <a:defRPr sz="2100" kern="1200">
                          <a:solidFill>
                            <a:schemeClr val="tx1"/>
                          </a:solidFill>
                          <a:latin typeface="Arial"/>
                        </a:defRPr>
                      </a:lvl2pPr>
                      <a:lvl3pPr marL="1091737" algn="l" defTabSz="1091737" rtl="0" eaLnBrk="1" latinLnBrk="0" hangingPunct="1">
                        <a:defRPr sz="2100" kern="1200">
                          <a:solidFill>
                            <a:schemeClr val="tx1"/>
                          </a:solidFill>
                          <a:latin typeface="Arial"/>
                        </a:defRPr>
                      </a:lvl3pPr>
                      <a:lvl4pPr marL="1637606" algn="l" defTabSz="1091737" rtl="0" eaLnBrk="1" latinLnBrk="0" hangingPunct="1">
                        <a:defRPr sz="2100" kern="1200">
                          <a:solidFill>
                            <a:schemeClr val="tx1"/>
                          </a:solidFill>
                          <a:latin typeface="Arial"/>
                        </a:defRPr>
                      </a:lvl4pPr>
                      <a:lvl5pPr marL="2183475" algn="l" defTabSz="1091737" rtl="0" eaLnBrk="1" latinLnBrk="0" hangingPunct="1">
                        <a:defRPr sz="2100" kern="1200">
                          <a:solidFill>
                            <a:schemeClr val="tx1"/>
                          </a:solidFill>
                          <a:latin typeface="Arial"/>
                        </a:defRPr>
                      </a:lvl5pPr>
                      <a:lvl6pPr marL="2729343" algn="l" defTabSz="1091737" rtl="0" eaLnBrk="1" latinLnBrk="0" hangingPunct="1">
                        <a:defRPr sz="2100" kern="1200">
                          <a:solidFill>
                            <a:schemeClr val="tx1"/>
                          </a:solidFill>
                          <a:latin typeface="Arial"/>
                        </a:defRPr>
                      </a:lvl6pPr>
                      <a:lvl7pPr marL="3275212" algn="l" defTabSz="1091737" rtl="0" eaLnBrk="1" latinLnBrk="0" hangingPunct="1">
                        <a:defRPr sz="2100" kern="1200">
                          <a:solidFill>
                            <a:schemeClr val="tx1"/>
                          </a:solidFill>
                          <a:latin typeface="Arial"/>
                        </a:defRPr>
                      </a:lvl7pPr>
                      <a:lvl8pPr marL="3821080" algn="l" defTabSz="1091737" rtl="0" eaLnBrk="1" latinLnBrk="0" hangingPunct="1">
                        <a:defRPr sz="2100" kern="1200">
                          <a:solidFill>
                            <a:schemeClr val="tx1"/>
                          </a:solidFill>
                          <a:latin typeface="Arial"/>
                        </a:defRPr>
                      </a:lvl8pPr>
                      <a:lvl9pPr marL="4366948" algn="l" defTabSz="1091737" rtl="0" eaLnBrk="1" latinLnBrk="0" hangingPunct="1">
                        <a:defRPr sz="2100" kern="1200">
                          <a:solidFill>
                            <a:schemeClr val="tx1"/>
                          </a:solidFill>
                          <a:latin typeface="Arial"/>
                        </a:defRPr>
                      </a:lvl9pPr>
                    </a:lstStyle>
                    <a:p>
                      <a:pPr marL="0" algn="ctr" defTabSz="914400" rtl="0" eaLnBrk="1" fontAlgn="ctr" latinLnBrk="0" hangingPunct="1"/>
                      <a:r>
                        <a:rPr lang="en-US" sz="2000" b="1" kern="1200" dirty="0" smtClean="0">
                          <a:solidFill>
                            <a:schemeClr val="tx1"/>
                          </a:solidFill>
                          <a:latin typeface="+mn-lt"/>
                          <a:ea typeface="+mn-ea"/>
                          <a:cs typeface="+mn-cs"/>
                        </a:rPr>
                        <a:t>Report</a:t>
                      </a:r>
                      <a:endParaRPr lang="en-US" sz="2000" b="1" kern="1200" dirty="0">
                        <a:solidFill>
                          <a:schemeClr val="tx1"/>
                        </a:solidFill>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18" name="Table 217"/>
          <p:cNvGraphicFramePr>
            <a:graphicFrameLocks noGrp="1"/>
          </p:cNvGraphicFramePr>
          <p:nvPr>
            <p:extLst>
              <p:ext uri="{D42A27DB-BD31-4B8C-83A1-F6EECF244321}">
                <p14:modId xmlns:p14="http://schemas.microsoft.com/office/powerpoint/2010/main" val="3594503247"/>
              </p:ext>
            </p:extLst>
          </p:nvPr>
        </p:nvGraphicFramePr>
        <p:xfrm>
          <a:off x="3987120" y="17547533"/>
          <a:ext cx="7684273" cy="334972"/>
        </p:xfrm>
        <a:graphic>
          <a:graphicData uri="http://schemas.openxmlformats.org/drawingml/2006/table">
            <a:tbl>
              <a:tblPr firstRow="1" bandRow="1"/>
              <a:tblGrid>
                <a:gridCol w="3361871"/>
                <a:gridCol w="4322402"/>
              </a:tblGrid>
              <a:tr h="258762">
                <a:tc>
                  <a:txBody>
                    <a:bodyPr/>
                    <a:lstStyle>
                      <a:lvl1pPr marL="0" algn="l" defTabSz="1091737" rtl="0" eaLnBrk="1" latinLnBrk="0" hangingPunct="1">
                        <a:defRPr sz="2100" b="1" kern="1200">
                          <a:solidFill>
                            <a:schemeClr val="lt1"/>
                          </a:solidFill>
                          <a:latin typeface="Arial"/>
                        </a:defRPr>
                      </a:lvl1pPr>
                      <a:lvl2pPr marL="545869" algn="l" defTabSz="1091737" rtl="0" eaLnBrk="1" latinLnBrk="0" hangingPunct="1">
                        <a:defRPr sz="2100" b="1" kern="1200">
                          <a:solidFill>
                            <a:schemeClr val="lt1"/>
                          </a:solidFill>
                          <a:latin typeface="Arial"/>
                        </a:defRPr>
                      </a:lvl2pPr>
                      <a:lvl3pPr marL="1091737" algn="l" defTabSz="1091737" rtl="0" eaLnBrk="1" latinLnBrk="0" hangingPunct="1">
                        <a:defRPr sz="2100" b="1" kern="1200">
                          <a:solidFill>
                            <a:schemeClr val="lt1"/>
                          </a:solidFill>
                          <a:latin typeface="Arial"/>
                        </a:defRPr>
                      </a:lvl3pPr>
                      <a:lvl4pPr marL="1637606" algn="l" defTabSz="1091737" rtl="0" eaLnBrk="1" latinLnBrk="0" hangingPunct="1">
                        <a:defRPr sz="2100" b="1" kern="1200">
                          <a:solidFill>
                            <a:schemeClr val="lt1"/>
                          </a:solidFill>
                          <a:latin typeface="Arial"/>
                        </a:defRPr>
                      </a:lvl4pPr>
                      <a:lvl5pPr marL="2183475" algn="l" defTabSz="1091737" rtl="0" eaLnBrk="1" latinLnBrk="0" hangingPunct="1">
                        <a:defRPr sz="2100" b="1" kern="1200">
                          <a:solidFill>
                            <a:schemeClr val="lt1"/>
                          </a:solidFill>
                          <a:latin typeface="Arial"/>
                        </a:defRPr>
                      </a:lvl5pPr>
                      <a:lvl6pPr marL="2729343" algn="l" defTabSz="1091737" rtl="0" eaLnBrk="1" latinLnBrk="0" hangingPunct="1">
                        <a:defRPr sz="2100" b="1" kern="1200">
                          <a:solidFill>
                            <a:schemeClr val="lt1"/>
                          </a:solidFill>
                          <a:latin typeface="Arial"/>
                        </a:defRPr>
                      </a:lvl6pPr>
                      <a:lvl7pPr marL="3275212" algn="l" defTabSz="1091737" rtl="0" eaLnBrk="1" latinLnBrk="0" hangingPunct="1">
                        <a:defRPr sz="2100" b="1" kern="1200">
                          <a:solidFill>
                            <a:schemeClr val="lt1"/>
                          </a:solidFill>
                          <a:latin typeface="Arial"/>
                        </a:defRPr>
                      </a:lvl7pPr>
                      <a:lvl8pPr marL="3821080" algn="l" defTabSz="1091737" rtl="0" eaLnBrk="1" latinLnBrk="0" hangingPunct="1">
                        <a:defRPr sz="2100" b="1" kern="1200">
                          <a:solidFill>
                            <a:schemeClr val="lt1"/>
                          </a:solidFill>
                          <a:latin typeface="Arial"/>
                        </a:defRPr>
                      </a:lvl8pPr>
                      <a:lvl9pPr marL="4366948" algn="l" defTabSz="1091737" rtl="0" eaLnBrk="1" latinLnBrk="0" hangingPunct="1">
                        <a:defRPr sz="2100" b="1" kern="1200">
                          <a:solidFill>
                            <a:schemeClr val="lt1"/>
                          </a:solidFill>
                          <a:latin typeface="Arial"/>
                        </a:defRPr>
                      </a:lvl9pPr>
                    </a:lstStyle>
                    <a:p>
                      <a:r>
                        <a:rPr lang="en-US" sz="1600" dirty="0" smtClean="0">
                          <a:solidFill>
                            <a:schemeClr val="tx1"/>
                          </a:solidFill>
                        </a:rPr>
                        <a:t>Collect</a:t>
                      </a:r>
                      <a:r>
                        <a:rPr lang="en-US" sz="1600" baseline="0" dirty="0" smtClean="0">
                          <a:solidFill>
                            <a:schemeClr val="tx1"/>
                          </a:solidFill>
                        </a:rPr>
                        <a:t> structures</a:t>
                      </a:r>
                      <a:endParaRPr lang="en-US" sz="1600" dirty="0">
                        <a:solidFill>
                          <a:schemeClr val="tx1"/>
                        </a:solidFill>
                      </a:endParaRPr>
                    </a:p>
                  </a:txBody>
                  <a:tcPr marL="91430" marR="91430" marT="45566" marB="4556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91737" rtl="0" eaLnBrk="1" latinLnBrk="0" hangingPunct="1">
                        <a:defRPr sz="2100" b="1" kern="1200">
                          <a:solidFill>
                            <a:schemeClr val="lt1"/>
                          </a:solidFill>
                          <a:latin typeface="Arial"/>
                        </a:defRPr>
                      </a:lvl1pPr>
                      <a:lvl2pPr marL="545869" algn="l" defTabSz="1091737" rtl="0" eaLnBrk="1" latinLnBrk="0" hangingPunct="1">
                        <a:defRPr sz="2100" b="1" kern="1200">
                          <a:solidFill>
                            <a:schemeClr val="lt1"/>
                          </a:solidFill>
                          <a:latin typeface="Arial"/>
                        </a:defRPr>
                      </a:lvl2pPr>
                      <a:lvl3pPr marL="1091737" algn="l" defTabSz="1091737" rtl="0" eaLnBrk="1" latinLnBrk="0" hangingPunct="1">
                        <a:defRPr sz="2100" b="1" kern="1200">
                          <a:solidFill>
                            <a:schemeClr val="lt1"/>
                          </a:solidFill>
                          <a:latin typeface="Arial"/>
                        </a:defRPr>
                      </a:lvl3pPr>
                      <a:lvl4pPr marL="1637606" algn="l" defTabSz="1091737" rtl="0" eaLnBrk="1" latinLnBrk="0" hangingPunct="1">
                        <a:defRPr sz="2100" b="1" kern="1200">
                          <a:solidFill>
                            <a:schemeClr val="lt1"/>
                          </a:solidFill>
                          <a:latin typeface="Arial"/>
                        </a:defRPr>
                      </a:lvl4pPr>
                      <a:lvl5pPr marL="2183475" algn="l" defTabSz="1091737" rtl="0" eaLnBrk="1" latinLnBrk="0" hangingPunct="1">
                        <a:defRPr sz="2100" b="1" kern="1200">
                          <a:solidFill>
                            <a:schemeClr val="lt1"/>
                          </a:solidFill>
                          <a:latin typeface="Arial"/>
                        </a:defRPr>
                      </a:lvl5pPr>
                      <a:lvl6pPr marL="2729343" algn="l" defTabSz="1091737" rtl="0" eaLnBrk="1" latinLnBrk="0" hangingPunct="1">
                        <a:defRPr sz="2100" b="1" kern="1200">
                          <a:solidFill>
                            <a:schemeClr val="lt1"/>
                          </a:solidFill>
                          <a:latin typeface="Arial"/>
                        </a:defRPr>
                      </a:lvl6pPr>
                      <a:lvl7pPr marL="3275212" algn="l" defTabSz="1091737" rtl="0" eaLnBrk="1" latinLnBrk="0" hangingPunct="1">
                        <a:defRPr sz="2100" b="1" kern="1200">
                          <a:solidFill>
                            <a:schemeClr val="lt1"/>
                          </a:solidFill>
                          <a:latin typeface="Arial"/>
                        </a:defRPr>
                      </a:lvl7pPr>
                      <a:lvl8pPr marL="3821080" algn="l" defTabSz="1091737" rtl="0" eaLnBrk="1" latinLnBrk="0" hangingPunct="1">
                        <a:defRPr sz="2100" b="1" kern="1200">
                          <a:solidFill>
                            <a:schemeClr val="lt1"/>
                          </a:solidFill>
                          <a:latin typeface="Arial"/>
                        </a:defRPr>
                      </a:lvl8pPr>
                      <a:lvl9pPr marL="4366948" algn="l" defTabSz="1091737" rtl="0" eaLnBrk="1" latinLnBrk="0" hangingPunct="1">
                        <a:defRPr sz="2100" b="1" kern="1200">
                          <a:solidFill>
                            <a:schemeClr val="lt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List</a:t>
                      </a:r>
                      <a:r>
                        <a:rPr lang="en-US" sz="1600" baseline="0" dirty="0" smtClean="0">
                          <a:solidFill>
                            <a:schemeClr val="tx1"/>
                          </a:solidFill>
                        </a:rPr>
                        <a:t> of collected structures</a:t>
                      </a:r>
                      <a:endParaRPr lang="en-US" sz="1600" dirty="0" smtClean="0">
                        <a:solidFill>
                          <a:schemeClr val="tx1"/>
                        </a:solidFill>
                      </a:endParaRPr>
                    </a:p>
                  </a:txBody>
                  <a:tcPr marL="91430" marR="91430" marT="45566" marB="4556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CBCBC"/>
                    </a:solidFill>
                  </a:tcPr>
                </a:tc>
              </a:tr>
            </a:tbl>
          </a:graphicData>
        </a:graphic>
      </p:graphicFrame>
      <p:sp>
        <p:nvSpPr>
          <p:cNvPr id="2285" name="Rectangle 1"/>
          <p:cNvSpPr>
            <a:spLocks noChangeArrowheads="1"/>
          </p:cNvSpPr>
          <p:nvPr/>
        </p:nvSpPr>
        <p:spPr bwMode="auto">
          <a:xfrm>
            <a:off x="804672" y="28889837"/>
            <a:ext cx="1612744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algn="just" eaLnBrk="1" hangingPunct="1">
              <a:spcBef>
                <a:spcPct val="0"/>
              </a:spcBef>
              <a:buNone/>
            </a:pPr>
            <a:r>
              <a:rPr lang="en-US" altLang="en-US" sz="2800" b="1" dirty="0">
                <a:solidFill>
                  <a:srgbClr val="0000FF"/>
                </a:solidFill>
              </a:rPr>
              <a:t>The LRI </a:t>
            </a:r>
            <a:r>
              <a:rPr lang="en-US" altLang="en-US" sz="2800" b="1" dirty="0" smtClean="0">
                <a:solidFill>
                  <a:srgbClr val="0000FF"/>
                </a:solidFill>
              </a:rPr>
              <a:t>AMBIT- </a:t>
            </a:r>
            <a:r>
              <a:rPr lang="en-US" altLang="en-US" sz="2800" b="1" dirty="0">
                <a:solidFill>
                  <a:srgbClr val="0000FF"/>
                </a:solidFill>
              </a:rPr>
              <a:t>IUCLID tool is loaded with non-confidential REACH data supplied by ECHA </a:t>
            </a:r>
          </a:p>
          <a:p>
            <a:pPr algn="just" eaLnBrk="1" hangingPunct="1">
              <a:spcBef>
                <a:spcPct val="0"/>
              </a:spcBef>
              <a:buFontTx/>
              <a:buNone/>
            </a:pPr>
            <a:r>
              <a:rPr lang="en-US" altLang="en-US" sz="2400" b="1" dirty="0" smtClean="0">
                <a:solidFill>
                  <a:srgbClr val="0000FF"/>
                </a:solidFill>
                <a:hlinkClick r:id="rId17"/>
              </a:rPr>
              <a:t>http</a:t>
            </a:r>
            <a:r>
              <a:rPr lang="en-US" altLang="en-US" sz="2400" b="1" dirty="0">
                <a:solidFill>
                  <a:srgbClr val="0000FF"/>
                </a:solidFill>
                <a:hlinkClick r:id="rId17"/>
              </a:rPr>
              <a:t>://echa.europa.eu/view-article/-/</a:t>
            </a:r>
            <a:r>
              <a:rPr lang="en-US" altLang="en-US" sz="2400" b="1" dirty="0" smtClean="0">
                <a:solidFill>
                  <a:srgbClr val="0000FF"/>
                </a:solidFill>
                <a:hlinkClick r:id="rId17"/>
              </a:rPr>
              <a:t>journal_content/title/echa-gives-out-registration-data-to-support-development-of-non-test-methods</a:t>
            </a:r>
            <a:r>
              <a:rPr lang="en-US" altLang="en-US" sz="2400" b="1" dirty="0" smtClean="0">
                <a:solidFill>
                  <a:srgbClr val="0000FF"/>
                </a:solidFill>
              </a:rPr>
              <a:t> </a:t>
            </a:r>
            <a:endParaRPr lang="en-US" altLang="en-US" sz="1800" b="1" dirty="0" smtClean="0">
              <a:solidFill>
                <a:srgbClr val="0000FF"/>
              </a:solidFill>
            </a:endParaRPr>
          </a:p>
        </p:txBody>
      </p:sp>
      <p:pic>
        <p:nvPicPr>
          <p:cNvPr id="2286" name="Picture 8" descr="LRI-logo-colo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931711" y="3394076"/>
            <a:ext cx="2838933"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7" name="Content Placeholder 2"/>
          <p:cNvSpPr txBox="1">
            <a:spLocks/>
          </p:cNvSpPr>
          <p:nvPr/>
        </p:nvSpPr>
        <p:spPr bwMode="auto">
          <a:xfrm>
            <a:off x="17618823" y="26892924"/>
            <a:ext cx="12239164" cy="148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eaLnBrk="1" hangingPunct="1">
              <a:spcBef>
                <a:spcPts val="800"/>
              </a:spcBef>
              <a:buFontTx/>
              <a:buNone/>
            </a:pPr>
            <a:r>
              <a:rPr lang="en-US" altLang="en-US" sz="2400" b="1" u="sng" dirty="0" smtClean="0"/>
              <a:t>Private assessments</a:t>
            </a:r>
          </a:p>
          <a:p>
            <a:pPr>
              <a:spcBef>
                <a:spcPts val="600"/>
              </a:spcBef>
              <a:spcAft>
                <a:spcPts val="600"/>
              </a:spcAft>
              <a:buNone/>
              <a:defRPr/>
            </a:pPr>
            <a:r>
              <a:rPr lang="en-US" altLang="en-US" sz="2400" dirty="0" smtClean="0"/>
              <a:t>The assessments are only visible to the owner by default, read/write access for other users are explicitly assigned. AMBIT uses role based access control.</a:t>
            </a:r>
          </a:p>
        </p:txBody>
      </p:sp>
      <p:pic>
        <p:nvPicPr>
          <p:cNvPr id="2294" name="Picture 34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4754268" y="24969179"/>
            <a:ext cx="2108200" cy="291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00" name="TextBox 44"/>
          <p:cNvSpPr txBox="1">
            <a:spLocks noChangeArrowheads="1"/>
          </p:cNvSpPr>
          <p:nvPr/>
        </p:nvSpPr>
        <p:spPr bwMode="auto">
          <a:xfrm>
            <a:off x="9753643" y="23081184"/>
            <a:ext cx="5951538" cy="379413"/>
          </a:xfrm>
          <a:prstGeom prst="rect">
            <a:avLst/>
          </a:prstGeom>
          <a:solidFill>
            <a:schemeClr val="bg1"/>
          </a:solidFill>
          <a:ln>
            <a:noFill/>
          </a:ln>
          <a:extLst/>
        </p:spPr>
        <p:txBody>
          <a:bodyPr wrap="none" lIns="0" tIns="0" rIns="0" bIns="0"/>
          <a:lstStyle>
            <a:lvl1pPr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algn="ctr" eaLnBrk="1" hangingPunct="1">
              <a:lnSpc>
                <a:spcPct val="105000"/>
              </a:lnSpc>
              <a:spcBef>
                <a:spcPct val="0"/>
              </a:spcBef>
              <a:buFontTx/>
              <a:buNone/>
            </a:pPr>
            <a:r>
              <a:rPr lang="en-GB" altLang="en-US" sz="2000" b="1" dirty="0">
                <a:solidFill>
                  <a:srgbClr val="00B050"/>
                </a:solidFill>
                <a:cs typeface="Arial" charset="0"/>
              </a:rPr>
              <a:t>Assessment report</a:t>
            </a:r>
          </a:p>
        </p:txBody>
      </p:sp>
      <p:pic>
        <p:nvPicPr>
          <p:cNvPr id="2304" name="Picture 35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541668" y="26921349"/>
            <a:ext cx="7620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07" name="TextBox 44"/>
          <p:cNvSpPr txBox="1">
            <a:spLocks noChangeArrowheads="1"/>
          </p:cNvSpPr>
          <p:nvPr/>
        </p:nvSpPr>
        <p:spPr bwMode="auto">
          <a:xfrm>
            <a:off x="859536" y="22945117"/>
            <a:ext cx="6315963" cy="384048"/>
          </a:xfrm>
          <a:prstGeom prst="rect">
            <a:avLst/>
          </a:prstGeom>
          <a:solidFill>
            <a:schemeClr val="bg1"/>
          </a:solidFill>
          <a:ln>
            <a:noFill/>
          </a:ln>
          <a:extLst/>
        </p:spPr>
        <p:txBody>
          <a:bodyPr wrap="none" lIns="0" tIns="0" rIns="0" bIns="0"/>
          <a:lstStyle>
            <a:lvl1pPr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algn="ctr" eaLnBrk="1" hangingPunct="1">
              <a:lnSpc>
                <a:spcPct val="105000"/>
              </a:lnSpc>
              <a:spcBef>
                <a:spcPct val="0"/>
              </a:spcBef>
              <a:buFontTx/>
              <a:buNone/>
            </a:pPr>
            <a:r>
              <a:rPr lang="en-GB" altLang="en-US" sz="2000" b="1" dirty="0">
                <a:solidFill>
                  <a:srgbClr val="00B050"/>
                </a:solidFill>
                <a:cs typeface="Arial" charset="0"/>
              </a:rPr>
              <a:t>Final matrix</a:t>
            </a:r>
          </a:p>
        </p:txBody>
      </p:sp>
      <p:sp>
        <p:nvSpPr>
          <p:cNvPr id="2308" name="Rectangle 35"/>
          <p:cNvSpPr>
            <a:spLocks noChangeArrowheads="1"/>
          </p:cNvSpPr>
          <p:nvPr/>
        </p:nvSpPr>
        <p:spPr bwMode="auto">
          <a:xfrm>
            <a:off x="996950" y="16571799"/>
            <a:ext cx="4951412" cy="39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006" tIns="58004" rIns="116006" bIns="58004">
            <a:spAutoFit/>
          </a:bodyPr>
          <a:lstStyle>
            <a:lvl1pPr marL="342900" indent="-342900"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eaLnBrk="1" hangingPunct="1">
              <a:spcBef>
                <a:spcPct val="0"/>
              </a:spcBef>
            </a:pPr>
            <a:r>
              <a:rPr lang="en-GB" altLang="en-US" sz="1800" i="1" dirty="0"/>
              <a:t>Define assessment parameters</a:t>
            </a:r>
          </a:p>
        </p:txBody>
      </p:sp>
      <p:sp>
        <p:nvSpPr>
          <p:cNvPr id="2309" name="Rectangle 35"/>
          <p:cNvSpPr>
            <a:spLocks noChangeArrowheads="1"/>
          </p:cNvSpPr>
          <p:nvPr/>
        </p:nvSpPr>
        <p:spPr bwMode="auto">
          <a:xfrm>
            <a:off x="3968019" y="17965398"/>
            <a:ext cx="11386599" cy="39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6006" tIns="58004" rIns="116006" bIns="58004">
            <a:spAutoFit/>
          </a:bodyPr>
          <a:lstStyle>
            <a:lvl1pPr marL="342900" indent="-342900"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eaLnBrk="1" hangingPunct="1">
              <a:spcBef>
                <a:spcPct val="0"/>
              </a:spcBef>
            </a:pPr>
            <a:r>
              <a:rPr lang="en-GB" altLang="en-US" sz="1800" i="1" dirty="0"/>
              <a:t>Use exact structure and similarity search to collect the structures for read-across/category </a:t>
            </a:r>
            <a:r>
              <a:rPr lang="en-GB" altLang="en-US" sz="1800" i="1" dirty="0" smtClean="0"/>
              <a:t>formation`</a:t>
            </a:r>
            <a:endParaRPr lang="en-GB" altLang="en-US" sz="1800" i="1" dirty="0"/>
          </a:p>
        </p:txBody>
      </p:sp>
      <p:sp>
        <p:nvSpPr>
          <p:cNvPr id="2313" name="Rectangle 35"/>
          <p:cNvSpPr>
            <a:spLocks noChangeArrowheads="1"/>
          </p:cNvSpPr>
          <p:nvPr/>
        </p:nvSpPr>
        <p:spPr bwMode="auto">
          <a:xfrm>
            <a:off x="6638544" y="21185990"/>
            <a:ext cx="10405914" cy="9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6006" tIns="58004" rIns="116006" bIns="58004">
            <a:spAutoFit/>
          </a:bodyPr>
          <a:lstStyle>
            <a:lvl1pPr marL="342900" indent="-342900"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eaLnBrk="1" hangingPunct="1">
              <a:spcBef>
                <a:spcPct val="0"/>
              </a:spcBef>
            </a:pPr>
            <a:r>
              <a:rPr lang="en-GB" altLang="en-US" sz="1800" i="1" dirty="0"/>
              <a:t>The working matrix displays all selected endpoint data of the </a:t>
            </a:r>
            <a:r>
              <a:rPr lang="en-GB" altLang="en-US" sz="1800" i="1" dirty="0" smtClean="0"/>
              <a:t>substances </a:t>
            </a:r>
            <a:r>
              <a:rPr lang="en-GB" altLang="en-US" sz="1800" i="1" dirty="0"/>
              <a:t>and allows gap </a:t>
            </a:r>
            <a:r>
              <a:rPr lang="en-GB" altLang="en-US" sz="1800" i="1" dirty="0" smtClean="0"/>
              <a:t>filling</a:t>
            </a:r>
          </a:p>
          <a:p>
            <a:pPr eaLnBrk="1" hangingPunct="1">
              <a:spcBef>
                <a:spcPct val="0"/>
              </a:spcBef>
            </a:pPr>
            <a:r>
              <a:rPr lang="en-GB" altLang="en-US" sz="1800" i="1" dirty="0"/>
              <a:t>Data gaps can be filled by opening data input pop up window</a:t>
            </a:r>
          </a:p>
          <a:p>
            <a:pPr eaLnBrk="1" hangingPunct="1">
              <a:spcBef>
                <a:spcPct val="0"/>
              </a:spcBef>
            </a:pPr>
            <a:r>
              <a:rPr lang="en-GB" altLang="en-US" sz="1800" i="1" dirty="0"/>
              <a:t>Justification has to be given as </a:t>
            </a:r>
            <a:r>
              <a:rPr lang="en-GB" altLang="en-US" sz="1800" i="1" dirty="0" smtClean="0"/>
              <a:t>well</a:t>
            </a:r>
            <a:endParaRPr lang="en-GB" altLang="en-US" sz="1800" i="1" dirty="0"/>
          </a:p>
        </p:txBody>
      </p:sp>
      <p:sp>
        <p:nvSpPr>
          <p:cNvPr id="2315" name="Rectangle 35"/>
          <p:cNvSpPr>
            <a:spLocks noChangeArrowheads="1"/>
          </p:cNvSpPr>
          <p:nvPr/>
        </p:nvSpPr>
        <p:spPr bwMode="auto">
          <a:xfrm>
            <a:off x="806449" y="27888591"/>
            <a:ext cx="6723063" cy="67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6006" tIns="58004" rIns="116006" bIns="58004">
            <a:spAutoFit/>
          </a:bodyPr>
          <a:lstStyle>
            <a:lvl1pPr marL="342900" indent="-342900"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eaLnBrk="1" hangingPunct="1">
              <a:spcBef>
                <a:spcPct val="0"/>
              </a:spcBef>
            </a:pPr>
            <a:r>
              <a:rPr lang="en-GB" altLang="en-US" sz="1800" i="1" dirty="0"/>
              <a:t>After gap filling and removal of inappropriate data, the final data matrix can be established</a:t>
            </a:r>
          </a:p>
        </p:txBody>
      </p:sp>
      <p:sp>
        <p:nvSpPr>
          <p:cNvPr id="2316" name="Rectangle 35"/>
          <p:cNvSpPr>
            <a:spLocks noChangeArrowheads="1"/>
          </p:cNvSpPr>
          <p:nvPr/>
        </p:nvSpPr>
        <p:spPr bwMode="auto">
          <a:xfrm>
            <a:off x="9782218" y="27929410"/>
            <a:ext cx="7080250" cy="9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6006" tIns="58004" rIns="116006" bIns="58004">
            <a:spAutoFit/>
          </a:bodyPr>
          <a:lstStyle>
            <a:lvl1pPr marL="342900" indent="-342900"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eaLnBrk="1" hangingPunct="1">
              <a:spcBef>
                <a:spcPct val="0"/>
              </a:spcBef>
            </a:pPr>
            <a:r>
              <a:rPr lang="en-GB" altLang="en-US" sz="1800" i="1" dirty="0"/>
              <a:t>An assessment report can be established as soon as the final data matrix has been created</a:t>
            </a:r>
          </a:p>
          <a:p>
            <a:pPr eaLnBrk="1" hangingPunct="1">
              <a:spcBef>
                <a:spcPct val="0"/>
              </a:spcBef>
            </a:pPr>
            <a:r>
              <a:rPr lang="en-GB" altLang="en-US" sz="1800" i="1" dirty="0"/>
              <a:t>The report can be exported into MS Word</a:t>
            </a:r>
          </a:p>
        </p:txBody>
      </p:sp>
      <p:sp>
        <p:nvSpPr>
          <p:cNvPr id="193" name="Right Arrow 192"/>
          <p:cNvSpPr/>
          <p:nvPr/>
        </p:nvSpPr>
        <p:spPr bwMode="auto">
          <a:xfrm rot="10800000" flipH="1">
            <a:off x="7954220" y="25303689"/>
            <a:ext cx="1003930" cy="671312"/>
          </a:xfrm>
          <a:prstGeom prst="rightArrow">
            <a:avLst/>
          </a:prstGeom>
          <a:solidFill>
            <a:srgbClr val="EEEEEE"/>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a:lstStyle>
            <a:lvl1pPr defTabSz="4113213" eaLnBrk="0" hangingPunct="0">
              <a:defRPr sz="9700">
                <a:solidFill>
                  <a:schemeClr val="tx1"/>
                </a:solidFill>
                <a:latin typeface="Arial" charset="0"/>
              </a:defRPr>
            </a:lvl1pPr>
            <a:lvl2pPr marL="742950" indent="-285750" defTabSz="4113213" eaLnBrk="0" hangingPunct="0">
              <a:defRPr sz="9700">
                <a:solidFill>
                  <a:schemeClr val="tx1"/>
                </a:solidFill>
                <a:latin typeface="Arial" charset="0"/>
              </a:defRPr>
            </a:lvl2pPr>
            <a:lvl3pPr marL="1143000" indent="-228600" defTabSz="4113213" eaLnBrk="0" hangingPunct="0">
              <a:defRPr sz="9700">
                <a:solidFill>
                  <a:schemeClr val="tx1"/>
                </a:solidFill>
                <a:latin typeface="Arial" charset="0"/>
              </a:defRPr>
            </a:lvl3pPr>
            <a:lvl4pPr marL="1600200" indent="-228600" defTabSz="4113213" eaLnBrk="0" hangingPunct="0">
              <a:defRPr sz="9700">
                <a:solidFill>
                  <a:schemeClr val="tx1"/>
                </a:solidFill>
                <a:latin typeface="Arial" charset="0"/>
              </a:defRPr>
            </a:lvl4pPr>
            <a:lvl5pPr marL="2057400" indent="-228600" defTabSz="4113213" eaLnBrk="0" hangingPunct="0">
              <a:defRPr sz="9700">
                <a:solidFill>
                  <a:schemeClr val="tx1"/>
                </a:solidFill>
                <a:latin typeface="Arial" charset="0"/>
              </a:defRPr>
            </a:lvl5pPr>
            <a:lvl6pPr marL="2514600" indent="-228600" defTabSz="4113213" eaLnBrk="0" fontAlgn="base" hangingPunct="0">
              <a:spcBef>
                <a:spcPct val="0"/>
              </a:spcBef>
              <a:spcAft>
                <a:spcPct val="0"/>
              </a:spcAft>
              <a:defRPr sz="9700">
                <a:solidFill>
                  <a:schemeClr val="tx1"/>
                </a:solidFill>
                <a:latin typeface="Arial" charset="0"/>
              </a:defRPr>
            </a:lvl6pPr>
            <a:lvl7pPr marL="2971800" indent="-228600" defTabSz="4113213" eaLnBrk="0" fontAlgn="base" hangingPunct="0">
              <a:spcBef>
                <a:spcPct val="0"/>
              </a:spcBef>
              <a:spcAft>
                <a:spcPct val="0"/>
              </a:spcAft>
              <a:defRPr sz="9700">
                <a:solidFill>
                  <a:schemeClr val="tx1"/>
                </a:solidFill>
                <a:latin typeface="Arial" charset="0"/>
              </a:defRPr>
            </a:lvl7pPr>
            <a:lvl8pPr marL="3429000" indent="-228600" defTabSz="4113213" eaLnBrk="0" fontAlgn="base" hangingPunct="0">
              <a:spcBef>
                <a:spcPct val="0"/>
              </a:spcBef>
              <a:spcAft>
                <a:spcPct val="0"/>
              </a:spcAft>
              <a:defRPr sz="9700">
                <a:solidFill>
                  <a:schemeClr val="tx1"/>
                </a:solidFill>
                <a:latin typeface="Arial" charset="0"/>
              </a:defRPr>
            </a:lvl8pPr>
            <a:lvl9pPr marL="3886200" indent="-228600" defTabSz="4113213" eaLnBrk="0" fontAlgn="base" hangingPunct="0">
              <a:spcBef>
                <a:spcPct val="0"/>
              </a:spcBef>
              <a:spcAft>
                <a:spcPct val="0"/>
              </a:spcAft>
              <a:defRPr sz="9700">
                <a:solidFill>
                  <a:schemeClr val="tx1"/>
                </a:solidFill>
                <a:latin typeface="Arial" charset="0"/>
              </a:defRPr>
            </a:lvl9pPr>
          </a:lstStyle>
          <a:p>
            <a:pPr eaLnBrk="1" hangingPunct="1">
              <a:defRPr/>
            </a:pPr>
            <a:endParaRPr lang="en-GB" altLang="en-US" sz="8100" smtClean="0"/>
          </a:p>
        </p:txBody>
      </p:sp>
      <p:sp>
        <p:nvSpPr>
          <p:cNvPr id="143" name="Text Box 5121"/>
          <p:cNvSpPr txBox="1">
            <a:spLocks noChangeArrowheads="1"/>
          </p:cNvSpPr>
          <p:nvPr/>
        </p:nvSpPr>
        <p:spPr bwMode="auto">
          <a:xfrm>
            <a:off x="17687834" y="22507385"/>
            <a:ext cx="12352699" cy="440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550" tIns="47775" rIns="95550" bIns="47775">
            <a:spAutoFit/>
          </a:bodyPr>
          <a:lstStyle>
            <a:lvl1pPr defTabSz="752475" eaLnBrk="0" hangingPunct="0">
              <a:spcBef>
                <a:spcPct val="20000"/>
              </a:spcBef>
              <a:buChar char="•"/>
              <a:defRPr sz="17100">
                <a:solidFill>
                  <a:schemeClr val="tx1"/>
                </a:solidFill>
                <a:latin typeface="Arial" charset="0"/>
              </a:defRPr>
            </a:lvl1pPr>
            <a:lvl2pPr marL="742950" indent="-285750" defTabSz="752475" eaLnBrk="0" hangingPunct="0">
              <a:spcBef>
                <a:spcPct val="20000"/>
              </a:spcBef>
              <a:buChar char="–"/>
              <a:defRPr sz="15100">
                <a:solidFill>
                  <a:schemeClr val="tx1"/>
                </a:solidFill>
                <a:latin typeface="Arial" charset="0"/>
              </a:defRPr>
            </a:lvl2pPr>
            <a:lvl3pPr marL="1143000" indent="-228600" defTabSz="752475" eaLnBrk="0" hangingPunct="0">
              <a:spcBef>
                <a:spcPct val="20000"/>
              </a:spcBef>
              <a:buChar char="•"/>
              <a:defRPr sz="13000">
                <a:solidFill>
                  <a:schemeClr val="tx1"/>
                </a:solidFill>
                <a:latin typeface="Arial" charset="0"/>
              </a:defRPr>
            </a:lvl3pPr>
            <a:lvl4pPr marL="1600200" indent="-228600" defTabSz="752475" eaLnBrk="0" hangingPunct="0">
              <a:spcBef>
                <a:spcPct val="20000"/>
              </a:spcBef>
              <a:buChar char="–"/>
              <a:defRPr sz="10800">
                <a:solidFill>
                  <a:schemeClr val="tx1"/>
                </a:solidFill>
                <a:latin typeface="Arial" charset="0"/>
              </a:defRPr>
            </a:lvl4pPr>
            <a:lvl5pPr marL="2057400" indent="-228600" defTabSz="752475" eaLnBrk="0" hangingPunct="0">
              <a:spcBef>
                <a:spcPct val="20000"/>
              </a:spcBef>
              <a:buChar char="»"/>
              <a:defRPr sz="10800">
                <a:solidFill>
                  <a:schemeClr val="tx1"/>
                </a:solidFill>
                <a:latin typeface="Arial" charset="0"/>
              </a:defRPr>
            </a:lvl5pPr>
            <a:lvl6pPr marL="2514600" indent="-228600" defTabSz="752475" eaLnBrk="0" fontAlgn="base" hangingPunct="0">
              <a:spcBef>
                <a:spcPct val="20000"/>
              </a:spcBef>
              <a:spcAft>
                <a:spcPct val="0"/>
              </a:spcAft>
              <a:buChar char="»"/>
              <a:defRPr sz="10800">
                <a:solidFill>
                  <a:schemeClr val="tx1"/>
                </a:solidFill>
                <a:latin typeface="Arial" charset="0"/>
              </a:defRPr>
            </a:lvl6pPr>
            <a:lvl7pPr marL="2971800" indent="-228600" defTabSz="752475" eaLnBrk="0" fontAlgn="base" hangingPunct="0">
              <a:spcBef>
                <a:spcPct val="20000"/>
              </a:spcBef>
              <a:spcAft>
                <a:spcPct val="0"/>
              </a:spcAft>
              <a:buChar char="»"/>
              <a:defRPr sz="10800">
                <a:solidFill>
                  <a:schemeClr val="tx1"/>
                </a:solidFill>
                <a:latin typeface="Arial" charset="0"/>
              </a:defRPr>
            </a:lvl7pPr>
            <a:lvl8pPr marL="3429000" indent="-228600" defTabSz="752475" eaLnBrk="0" fontAlgn="base" hangingPunct="0">
              <a:spcBef>
                <a:spcPct val="20000"/>
              </a:spcBef>
              <a:spcAft>
                <a:spcPct val="0"/>
              </a:spcAft>
              <a:buChar char="»"/>
              <a:defRPr sz="10800">
                <a:solidFill>
                  <a:schemeClr val="tx1"/>
                </a:solidFill>
                <a:latin typeface="Arial" charset="0"/>
              </a:defRPr>
            </a:lvl8pPr>
            <a:lvl9pPr marL="3886200" indent="-228600" defTabSz="752475" eaLnBrk="0" fontAlgn="base" hangingPunct="0">
              <a:spcBef>
                <a:spcPct val="20000"/>
              </a:spcBef>
              <a:spcAft>
                <a:spcPct val="0"/>
              </a:spcAft>
              <a:buChar char="»"/>
              <a:defRPr sz="10800">
                <a:solidFill>
                  <a:schemeClr val="tx1"/>
                </a:solidFill>
                <a:latin typeface="Arial" charset="0"/>
              </a:defRPr>
            </a:lvl9pPr>
          </a:lstStyle>
          <a:p>
            <a:pPr algn="just">
              <a:spcBef>
                <a:spcPct val="0"/>
              </a:spcBef>
              <a:spcAft>
                <a:spcPts val="1200"/>
              </a:spcAft>
              <a:buFontTx/>
              <a:buNone/>
            </a:pPr>
            <a:r>
              <a:rPr lang="de-DE" altLang="en-US" sz="3000" b="1" u="sng" dirty="0" smtClean="0"/>
              <a:t>Read-across workflows in AMBIT </a:t>
            </a:r>
          </a:p>
          <a:p>
            <a:pPr algn="just">
              <a:spcBef>
                <a:spcPct val="0"/>
              </a:spcBef>
              <a:spcAft>
                <a:spcPts val="1200"/>
              </a:spcAft>
              <a:buFontTx/>
              <a:buNone/>
            </a:pPr>
            <a:r>
              <a:rPr lang="en-US" altLang="en-US" sz="3000" dirty="0" smtClean="0"/>
              <a:t>Comprehensive assessment workflows are developed for read-across and category formation based on all the data available in AMBIT. The assessment workflow facilitates the search for target and source structures, generating data matrices, gap filling and generating assessment reports with predefined formats automatically. The enhanced AMBIT facilitates drafting and improves quality for read-across and category formation and will be a useful tool for experts responsible for substance assessments.</a:t>
            </a:r>
            <a:endParaRPr lang="en-US" altLang="en-US" sz="3000" dirty="0"/>
          </a:p>
        </p:txBody>
      </p:sp>
      <p:pic>
        <p:nvPicPr>
          <p:cNvPr id="23" name="Picture 2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659164" y="12875895"/>
            <a:ext cx="5989320" cy="4354266"/>
          </a:xfrm>
          <a:prstGeom prst="rect">
            <a:avLst/>
          </a:prstGeom>
        </p:spPr>
      </p:pic>
      <p:pic>
        <p:nvPicPr>
          <p:cNvPr id="24" name="Picture 23"/>
          <p:cNvPicPr>
            <a:picLocks/>
          </p:cNvPicPr>
          <p:nvPr/>
        </p:nvPicPr>
        <p:blipFill>
          <a:blip r:embed="rId21">
            <a:extLst>
              <a:ext uri="{28A0092B-C50C-407E-A947-70E740481C1C}">
                <a14:useLocalDpi xmlns:a14="http://schemas.microsoft.com/office/drawing/2010/main" val="0"/>
              </a:ext>
            </a:extLst>
          </a:blip>
          <a:stretch>
            <a:fillRect/>
          </a:stretch>
        </p:blipFill>
        <p:spPr>
          <a:xfrm>
            <a:off x="23868667" y="12886761"/>
            <a:ext cx="5989320" cy="4343400"/>
          </a:xfrm>
          <a:prstGeom prst="rect">
            <a:avLst/>
          </a:prstGeom>
        </p:spPr>
      </p:pic>
      <p:pic>
        <p:nvPicPr>
          <p:cNvPr id="25" name="Picture 24"/>
          <p:cNvPicPr>
            <a:picLocks/>
          </p:cNvPicPr>
          <p:nvPr/>
        </p:nvPicPr>
        <p:blipFill>
          <a:blip r:embed="rId22">
            <a:extLst>
              <a:ext uri="{28A0092B-C50C-407E-A947-70E740481C1C}">
                <a14:useLocalDpi xmlns:a14="http://schemas.microsoft.com/office/drawing/2010/main" val="0"/>
              </a:ext>
            </a:extLst>
          </a:blip>
          <a:stretch>
            <a:fillRect/>
          </a:stretch>
        </p:blipFill>
        <p:spPr>
          <a:xfrm>
            <a:off x="17687834" y="17699576"/>
            <a:ext cx="5989320" cy="4352544"/>
          </a:xfrm>
          <a:prstGeom prst="rect">
            <a:avLst/>
          </a:prstGeom>
        </p:spPr>
      </p:pic>
      <p:pic>
        <p:nvPicPr>
          <p:cNvPr id="26" name="Picture 25"/>
          <p:cNvPicPr>
            <a:picLocks/>
          </p:cNvPicPr>
          <p:nvPr/>
        </p:nvPicPr>
        <p:blipFill>
          <a:blip r:embed="rId23">
            <a:extLst>
              <a:ext uri="{28A0092B-C50C-407E-A947-70E740481C1C}">
                <a14:useLocalDpi xmlns:a14="http://schemas.microsoft.com/office/drawing/2010/main" val="0"/>
              </a:ext>
            </a:extLst>
          </a:blip>
          <a:stretch>
            <a:fillRect/>
          </a:stretch>
        </p:blipFill>
        <p:spPr>
          <a:xfrm>
            <a:off x="23911807" y="17708720"/>
            <a:ext cx="5989320" cy="4343400"/>
          </a:xfrm>
          <a:prstGeom prst="rect">
            <a:avLst/>
          </a:prstGeom>
        </p:spPr>
      </p:pic>
      <p:sp>
        <p:nvSpPr>
          <p:cNvPr id="167" name="Rectangle 1"/>
          <p:cNvSpPr>
            <a:spLocks noChangeArrowheads="1"/>
          </p:cNvSpPr>
          <p:nvPr/>
        </p:nvSpPr>
        <p:spPr bwMode="auto">
          <a:xfrm>
            <a:off x="7529513" y="8385333"/>
            <a:ext cx="92191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algn="r" eaLnBrk="1" hangingPunct="1">
              <a:spcBef>
                <a:spcPct val="0"/>
              </a:spcBef>
              <a:buFontTx/>
              <a:buNone/>
            </a:pPr>
            <a:r>
              <a:rPr lang="en-US" altLang="en-US" sz="4400" b="1" u="sng" dirty="0" smtClean="0">
                <a:solidFill>
                  <a:srgbClr val="0000FF"/>
                </a:solidFill>
              </a:rPr>
              <a:t>http://ambitlri.ideaconsult.net</a:t>
            </a:r>
            <a:endParaRPr lang="de-DE" altLang="en-US" sz="4400" b="1" u="sng" dirty="0">
              <a:solidFill>
                <a:srgbClr val="0000FF"/>
              </a:solidFill>
            </a:endParaRPr>
          </a:p>
        </p:txBody>
      </p:sp>
      <p:pic>
        <p:nvPicPr>
          <p:cNvPr id="28" name="Picture 2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31825" y="8385333"/>
            <a:ext cx="5391623" cy="630190"/>
          </a:xfrm>
          <a:prstGeom prst="rect">
            <a:avLst/>
          </a:prstGeom>
        </p:spPr>
      </p:pic>
      <p:pic>
        <p:nvPicPr>
          <p:cNvPr id="170" name="Content Placeholder 10"/>
          <p:cNvPicPr>
            <a:picLocks noChangeAspect="1"/>
          </p:cNvPicPr>
          <p:nvPr/>
        </p:nvPicPr>
        <p:blipFill>
          <a:blip r:embed="rId25">
            <a:extLst>
              <a:ext uri="{28A0092B-C50C-407E-A947-70E740481C1C}">
                <a14:useLocalDpi xmlns:a14="http://schemas.microsoft.com/office/drawing/2010/main" val="0"/>
              </a:ext>
            </a:extLst>
          </a:blip>
          <a:stretch>
            <a:fillRect/>
          </a:stretch>
        </p:blipFill>
        <p:spPr bwMode="auto">
          <a:xfrm>
            <a:off x="804672" y="30277094"/>
            <a:ext cx="11830920" cy="50236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3124773" y="30820409"/>
            <a:ext cx="4221016" cy="4148931"/>
          </a:xfrm>
          <a:prstGeom prst="rect">
            <a:avLst/>
          </a:prstGeom>
        </p:spPr>
      </p:pic>
      <p:sp>
        <p:nvSpPr>
          <p:cNvPr id="29" name="TextBox 28"/>
          <p:cNvSpPr txBox="1"/>
          <p:nvPr/>
        </p:nvSpPr>
        <p:spPr>
          <a:xfrm>
            <a:off x="17624628" y="17231014"/>
            <a:ext cx="1554919" cy="369332"/>
          </a:xfrm>
          <a:prstGeom prst="rect">
            <a:avLst/>
          </a:prstGeom>
          <a:noFill/>
        </p:spPr>
        <p:txBody>
          <a:bodyPr wrap="square" rtlCol="0">
            <a:spAutoFit/>
          </a:bodyPr>
          <a:lstStyle/>
          <a:p>
            <a:r>
              <a:rPr lang="en-US" sz="1800" i="1" dirty="0" smtClean="0"/>
              <a:t>Phys-</a:t>
            </a:r>
            <a:r>
              <a:rPr lang="en-US" sz="1800" i="1" dirty="0" err="1" smtClean="0"/>
              <a:t>chem</a:t>
            </a:r>
            <a:endParaRPr lang="en-US" sz="1800" i="1" dirty="0"/>
          </a:p>
        </p:txBody>
      </p:sp>
      <p:sp>
        <p:nvSpPr>
          <p:cNvPr id="173" name="TextBox 172"/>
          <p:cNvSpPr txBox="1"/>
          <p:nvPr/>
        </p:nvSpPr>
        <p:spPr>
          <a:xfrm>
            <a:off x="17761747" y="22052120"/>
            <a:ext cx="2197873" cy="369332"/>
          </a:xfrm>
          <a:prstGeom prst="rect">
            <a:avLst/>
          </a:prstGeom>
          <a:noFill/>
        </p:spPr>
        <p:txBody>
          <a:bodyPr wrap="square" rtlCol="0">
            <a:spAutoFit/>
          </a:bodyPr>
          <a:lstStyle/>
          <a:p>
            <a:r>
              <a:rPr lang="en-US" sz="1800" i="1" dirty="0" smtClean="0"/>
              <a:t>Environmental fate</a:t>
            </a:r>
            <a:endParaRPr lang="en-US" sz="1800" i="1" dirty="0"/>
          </a:p>
        </p:txBody>
      </p:sp>
      <p:sp>
        <p:nvSpPr>
          <p:cNvPr id="174" name="TextBox 173"/>
          <p:cNvSpPr txBox="1"/>
          <p:nvPr/>
        </p:nvSpPr>
        <p:spPr>
          <a:xfrm>
            <a:off x="23988009" y="17330244"/>
            <a:ext cx="1554919" cy="369332"/>
          </a:xfrm>
          <a:prstGeom prst="rect">
            <a:avLst/>
          </a:prstGeom>
          <a:noFill/>
        </p:spPr>
        <p:txBody>
          <a:bodyPr wrap="square" rtlCol="0">
            <a:spAutoFit/>
          </a:bodyPr>
          <a:lstStyle/>
          <a:p>
            <a:r>
              <a:rPr lang="en-US" sz="1800" i="1" dirty="0" err="1" smtClean="0"/>
              <a:t>Ecotoxicity</a:t>
            </a:r>
            <a:endParaRPr lang="en-US" sz="1800" i="1" dirty="0"/>
          </a:p>
        </p:txBody>
      </p:sp>
      <p:sp>
        <p:nvSpPr>
          <p:cNvPr id="175" name="TextBox 174"/>
          <p:cNvSpPr txBox="1"/>
          <p:nvPr/>
        </p:nvSpPr>
        <p:spPr>
          <a:xfrm>
            <a:off x="23911807" y="22078875"/>
            <a:ext cx="1554919" cy="369332"/>
          </a:xfrm>
          <a:prstGeom prst="rect">
            <a:avLst/>
          </a:prstGeom>
          <a:noFill/>
        </p:spPr>
        <p:txBody>
          <a:bodyPr wrap="square" rtlCol="0">
            <a:spAutoFit/>
          </a:bodyPr>
          <a:lstStyle/>
          <a:p>
            <a:r>
              <a:rPr lang="en-US" sz="1800" i="1" dirty="0" smtClean="0"/>
              <a:t>Toxicity</a:t>
            </a:r>
            <a:endParaRPr lang="en-US" sz="1800" i="1" dirty="0"/>
          </a:p>
        </p:txBody>
      </p:sp>
      <p:sp>
        <p:nvSpPr>
          <p:cNvPr id="31" name="Rectangle 30"/>
          <p:cNvSpPr/>
          <p:nvPr/>
        </p:nvSpPr>
        <p:spPr>
          <a:xfrm>
            <a:off x="17624628" y="38180587"/>
            <a:ext cx="5086536" cy="1569660"/>
          </a:xfrm>
          <a:prstGeom prst="rect">
            <a:avLst/>
          </a:prstGeom>
        </p:spPr>
        <p:txBody>
          <a:bodyPr wrap="square">
            <a:spAutoFit/>
          </a:bodyPr>
          <a:lstStyle/>
          <a:p>
            <a:r>
              <a:rPr lang="en-US" sz="2400" b="1" u="sng" dirty="0" smtClean="0"/>
              <a:t>Technical support</a:t>
            </a:r>
          </a:p>
          <a:p>
            <a:r>
              <a:rPr lang="en-US" sz="2400" dirty="0" smtClean="0"/>
              <a:t>contact </a:t>
            </a:r>
            <a:r>
              <a:rPr lang="en-US" sz="2400" dirty="0" err="1" smtClean="0"/>
              <a:t>Ideaconsult</a:t>
            </a:r>
            <a:r>
              <a:rPr lang="en-US" sz="2400" dirty="0" smtClean="0"/>
              <a:t> Ltd, Sofia  </a:t>
            </a:r>
          </a:p>
          <a:p>
            <a:r>
              <a:rPr lang="en-US" sz="2400" dirty="0" smtClean="0"/>
              <a:t>www.ideaconsult.net , </a:t>
            </a:r>
          </a:p>
          <a:p>
            <a:r>
              <a:rPr lang="en-US" sz="2400" dirty="0" smtClean="0"/>
              <a:t>email: support@ideaconsult.net</a:t>
            </a:r>
            <a:endParaRPr lang="en-US" sz="2400" dirty="0"/>
          </a:p>
        </p:txBody>
      </p:sp>
      <p:sp>
        <p:nvSpPr>
          <p:cNvPr id="91" name="Rectangle 35"/>
          <p:cNvSpPr>
            <a:spLocks noChangeArrowheads="1"/>
          </p:cNvSpPr>
          <p:nvPr/>
        </p:nvSpPr>
        <p:spPr bwMode="auto">
          <a:xfrm>
            <a:off x="6638491" y="19454587"/>
            <a:ext cx="10110216" cy="67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6006" tIns="58004" rIns="116006" bIns="58004">
            <a:spAutoFit/>
          </a:bodyPr>
          <a:lstStyle>
            <a:lvl1pPr marL="342900" indent="-342900" eaLnBrk="0" hangingPunct="0">
              <a:spcBef>
                <a:spcPct val="20000"/>
              </a:spcBef>
              <a:buChar char="•"/>
              <a:defRPr sz="17100">
                <a:solidFill>
                  <a:schemeClr val="tx1"/>
                </a:solidFill>
                <a:latin typeface="Arial" charset="0"/>
              </a:defRPr>
            </a:lvl1pPr>
            <a:lvl2pPr marL="742950" indent="-285750" eaLnBrk="0" hangingPunct="0">
              <a:spcBef>
                <a:spcPct val="20000"/>
              </a:spcBef>
              <a:buChar char="–"/>
              <a:defRPr sz="15100">
                <a:solidFill>
                  <a:schemeClr val="tx1"/>
                </a:solidFill>
                <a:latin typeface="Arial" charset="0"/>
              </a:defRPr>
            </a:lvl2pPr>
            <a:lvl3pPr marL="1143000" indent="-228600" eaLnBrk="0" hangingPunct="0">
              <a:spcBef>
                <a:spcPct val="20000"/>
              </a:spcBef>
              <a:buChar char="•"/>
              <a:defRPr sz="13000">
                <a:solidFill>
                  <a:schemeClr val="tx1"/>
                </a:solidFill>
                <a:latin typeface="Arial" charset="0"/>
              </a:defRPr>
            </a:lvl3pPr>
            <a:lvl4pPr marL="1600200" indent="-228600" eaLnBrk="0" hangingPunct="0">
              <a:spcBef>
                <a:spcPct val="20000"/>
              </a:spcBef>
              <a:buChar char="–"/>
              <a:defRPr sz="10800">
                <a:solidFill>
                  <a:schemeClr val="tx1"/>
                </a:solidFill>
                <a:latin typeface="Arial" charset="0"/>
              </a:defRPr>
            </a:lvl4pPr>
            <a:lvl5pPr marL="2057400" indent="-228600" eaLnBrk="0" hangingPunct="0">
              <a:spcBef>
                <a:spcPct val="20000"/>
              </a:spcBef>
              <a:buChar char="»"/>
              <a:defRPr sz="10800">
                <a:solidFill>
                  <a:schemeClr val="tx1"/>
                </a:solidFill>
                <a:latin typeface="Arial" charset="0"/>
              </a:defRPr>
            </a:lvl5pPr>
            <a:lvl6pPr marL="2514600" indent="-228600" eaLnBrk="0" fontAlgn="base" hangingPunct="0">
              <a:spcBef>
                <a:spcPct val="20000"/>
              </a:spcBef>
              <a:spcAft>
                <a:spcPct val="0"/>
              </a:spcAft>
              <a:buChar char="»"/>
              <a:defRPr sz="10800">
                <a:solidFill>
                  <a:schemeClr val="tx1"/>
                </a:solidFill>
                <a:latin typeface="Arial" charset="0"/>
              </a:defRPr>
            </a:lvl6pPr>
            <a:lvl7pPr marL="2971800" indent="-228600" eaLnBrk="0" fontAlgn="base" hangingPunct="0">
              <a:spcBef>
                <a:spcPct val="20000"/>
              </a:spcBef>
              <a:spcAft>
                <a:spcPct val="0"/>
              </a:spcAft>
              <a:buChar char="»"/>
              <a:defRPr sz="10800">
                <a:solidFill>
                  <a:schemeClr val="tx1"/>
                </a:solidFill>
                <a:latin typeface="Arial" charset="0"/>
              </a:defRPr>
            </a:lvl7pPr>
            <a:lvl8pPr marL="3429000" indent="-228600" eaLnBrk="0" fontAlgn="base" hangingPunct="0">
              <a:spcBef>
                <a:spcPct val="20000"/>
              </a:spcBef>
              <a:spcAft>
                <a:spcPct val="0"/>
              </a:spcAft>
              <a:buChar char="»"/>
              <a:defRPr sz="10800">
                <a:solidFill>
                  <a:schemeClr val="tx1"/>
                </a:solidFill>
                <a:latin typeface="Arial" charset="0"/>
              </a:defRPr>
            </a:lvl8pPr>
            <a:lvl9pPr marL="3886200" indent="-228600" eaLnBrk="0" fontAlgn="base" hangingPunct="0">
              <a:spcBef>
                <a:spcPct val="20000"/>
              </a:spcBef>
              <a:spcAft>
                <a:spcPct val="0"/>
              </a:spcAft>
              <a:buChar char="»"/>
              <a:defRPr sz="10800">
                <a:solidFill>
                  <a:schemeClr val="tx1"/>
                </a:solidFill>
                <a:latin typeface="Arial" charset="0"/>
              </a:defRPr>
            </a:lvl9pPr>
          </a:lstStyle>
          <a:p>
            <a:pPr eaLnBrk="1" hangingPunct="1">
              <a:spcBef>
                <a:spcPct val="0"/>
              </a:spcBef>
            </a:pPr>
            <a:r>
              <a:rPr lang="en-GB" altLang="en-US" sz="1800" i="1" dirty="0"/>
              <a:t>Search for substances having the collected structures as </a:t>
            </a:r>
            <a:r>
              <a:rPr lang="en-GB" altLang="en-US" sz="1800" i="1" dirty="0" smtClean="0"/>
              <a:t>constituent</a:t>
            </a:r>
          </a:p>
          <a:p>
            <a:pPr eaLnBrk="1" hangingPunct="1">
              <a:spcBef>
                <a:spcPct val="0"/>
              </a:spcBef>
            </a:pPr>
            <a:r>
              <a:rPr lang="en-GB" altLang="en-US" sz="1800" i="1" dirty="0"/>
              <a:t>Select all relevant endpoints which have to be displayed in the Data </a:t>
            </a:r>
            <a:r>
              <a:rPr lang="en-GB" altLang="en-US" sz="1800" i="1" dirty="0" smtClean="0"/>
              <a:t>Matrix</a:t>
            </a:r>
            <a:endParaRPr lang="en-GB" altLang="en-US" sz="1800" i="1" dirty="0"/>
          </a:p>
        </p:txBody>
      </p:sp>
      <p:pic>
        <p:nvPicPr>
          <p:cNvPr id="11" name="Picture 1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04672" y="35500763"/>
            <a:ext cx="16391827" cy="5974937"/>
          </a:xfrm>
          <a:prstGeom prst="rect">
            <a:avLst/>
          </a:prstGeom>
        </p:spPr>
      </p:pic>
      <p:sp>
        <p:nvSpPr>
          <p:cNvPr id="3" name="Rectangle 2"/>
          <p:cNvSpPr/>
          <p:nvPr/>
        </p:nvSpPr>
        <p:spPr>
          <a:xfrm>
            <a:off x="804672" y="41758367"/>
            <a:ext cx="16309514" cy="646331"/>
          </a:xfrm>
          <a:prstGeom prst="rect">
            <a:avLst/>
          </a:prstGeom>
        </p:spPr>
        <p:txBody>
          <a:bodyPr wrap="square">
            <a:spAutoFit/>
          </a:bodyPr>
          <a:lstStyle/>
          <a:p>
            <a:pPr>
              <a:spcBef>
                <a:spcPts val="600"/>
              </a:spcBef>
              <a:spcAft>
                <a:spcPts val="600"/>
              </a:spcAft>
              <a:defRPr/>
            </a:pPr>
            <a:r>
              <a:rPr lang="en-US" altLang="en-US" sz="1800" i="1" dirty="0"/>
              <a:t>The legal notice from the ECHA dissemination website http://echa.europa.eu/web/guest/legal-notice#registration applies to the AMBIT users. In addition, </a:t>
            </a:r>
            <a:r>
              <a:rPr lang="en-US" altLang="en-US" sz="1800" i="1" dirty="0" err="1"/>
              <a:t>Cefic</a:t>
            </a:r>
            <a:r>
              <a:rPr lang="en-US" altLang="en-US" sz="1800" i="1" dirty="0"/>
              <a:t> disclaims any liability of whatsoever nature either direct or indirect regarding the use of the AMBIT-IUCLID tool or information / data contained in it.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113213" rtl="0" eaLnBrk="1" fontAlgn="base" latinLnBrk="0" hangingPunct="1">
          <a:lnSpc>
            <a:spcPct val="100000"/>
          </a:lnSpc>
          <a:spcBef>
            <a:spcPct val="0"/>
          </a:spcBef>
          <a:spcAft>
            <a:spcPct val="0"/>
          </a:spcAft>
          <a:buClrTx/>
          <a:buSzTx/>
          <a:buFontTx/>
          <a:buNone/>
          <a:tabLst/>
          <a:defRPr kumimoji="0" lang="en-US" sz="8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113213" rtl="0" eaLnBrk="1" fontAlgn="base" latinLnBrk="0" hangingPunct="1">
          <a:lnSpc>
            <a:spcPct val="100000"/>
          </a:lnSpc>
          <a:spcBef>
            <a:spcPct val="0"/>
          </a:spcBef>
          <a:spcAft>
            <a:spcPct val="0"/>
          </a:spcAft>
          <a:buClrTx/>
          <a:buSzTx/>
          <a:buFontTx/>
          <a:buNone/>
          <a:tabLst/>
          <a:defRPr kumimoji="0" lang="en-US" sz="8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3039</TotalTime>
  <Words>1025</Words>
  <Application>Microsoft Office PowerPoint</Application>
  <PresentationFormat>Custom</PresentationFormat>
  <Paragraphs>103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Clariant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 Li</dc:creator>
  <cp:lastModifiedBy>DECHAMPS Laureline</cp:lastModifiedBy>
  <cp:revision>1230</cp:revision>
  <cp:lastPrinted>2014-06-11T10:39:34Z</cp:lastPrinted>
  <dcterms:created xsi:type="dcterms:W3CDTF">2006-11-01T16:27:37Z</dcterms:created>
  <dcterms:modified xsi:type="dcterms:W3CDTF">2016-04-12T12:47:00Z</dcterms:modified>
</cp:coreProperties>
</file>