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1935738" cy="41836975"/>
  <p:notesSz cx="6794500" cy="9906000"/>
  <p:defaultTextStyle>
    <a:defPPr>
      <a:defRPr lang="en-US"/>
    </a:defPPr>
    <a:lvl1pPr algn="l" rtl="0" fontAlgn="base">
      <a:spcBef>
        <a:spcPct val="0"/>
      </a:spcBef>
      <a:spcAft>
        <a:spcPct val="0"/>
      </a:spcAft>
      <a:defRPr sz="6900" kern="1200">
        <a:solidFill>
          <a:schemeClr val="tx1"/>
        </a:solidFill>
        <a:latin typeface="Arial" charset="0"/>
        <a:ea typeface="+mn-ea"/>
        <a:cs typeface="+mn-cs"/>
      </a:defRPr>
    </a:lvl1pPr>
    <a:lvl2pPr marL="1963857" algn="l" rtl="0" fontAlgn="base">
      <a:spcBef>
        <a:spcPct val="0"/>
      </a:spcBef>
      <a:spcAft>
        <a:spcPct val="0"/>
      </a:spcAft>
      <a:defRPr sz="6900" kern="1200">
        <a:solidFill>
          <a:schemeClr val="tx1"/>
        </a:solidFill>
        <a:latin typeface="Arial" charset="0"/>
        <a:ea typeface="+mn-ea"/>
        <a:cs typeface="+mn-cs"/>
      </a:defRPr>
    </a:lvl2pPr>
    <a:lvl3pPr marL="3927714" algn="l" rtl="0" fontAlgn="base">
      <a:spcBef>
        <a:spcPct val="0"/>
      </a:spcBef>
      <a:spcAft>
        <a:spcPct val="0"/>
      </a:spcAft>
      <a:defRPr sz="6900" kern="1200">
        <a:solidFill>
          <a:schemeClr val="tx1"/>
        </a:solidFill>
        <a:latin typeface="Arial" charset="0"/>
        <a:ea typeface="+mn-ea"/>
        <a:cs typeface="+mn-cs"/>
      </a:defRPr>
    </a:lvl3pPr>
    <a:lvl4pPr marL="5891571" algn="l" rtl="0" fontAlgn="base">
      <a:spcBef>
        <a:spcPct val="0"/>
      </a:spcBef>
      <a:spcAft>
        <a:spcPct val="0"/>
      </a:spcAft>
      <a:defRPr sz="6900" kern="1200">
        <a:solidFill>
          <a:schemeClr val="tx1"/>
        </a:solidFill>
        <a:latin typeface="Arial" charset="0"/>
        <a:ea typeface="+mn-ea"/>
        <a:cs typeface="+mn-cs"/>
      </a:defRPr>
    </a:lvl4pPr>
    <a:lvl5pPr marL="7855428" algn="l" rtl="0" fontAlgn="base">
      <a:spcBef>
        <a:spcPct val="0"/>
      </a:spcBef>
      <a:spcAft>
        <a:spcPct val="0"/>
      </a:spcAft>
      <a:defRPr sz="6900" kern="1200">
        <a:solidFill>
          <a:schemeClr val="tx1"/>
        </a:solidFill>
        <a:latin typeface="Arial" charset="0"/>
        <a:ea typeface="+mn-ea"/>
        <a:cs typeface="+mn-cs"/>
      </a:defRPr>
    </a:lvl5pPr>
    <a:lvl6pPr marL="9819284" algn="l" defTabSz="3927714" rtl="0" eaLnBrk="1" latinLnBrk="0" hangingPunct="1">
      <a:defRPr sz="6900" kern="1200">
        <a:solidFill>
          <a:schemeClr val="tx1"/>
        </a:solidFill>
        <a:latin typeface="Arial" charset="0"/>
        <a:ea typeface="+mn-ea"/>
        <a:cs typeface="+mn-cs"/>
      </a:defRPr>
    </a:lvl6pPr>
    <a:lvl7pPr marL="11783141" algn="l" defTabSz="3927714" rtl="0" eaLnBrk="1" latinLnBrk="0" hangingPunct="1">
      <a:defRPr sz="6900" kern="1200">
        <a:solidFill>
          <a:schemeClr val="tx1"/>
        </a:solidFill>
        <a:latin typeface="Arial" charset="0"/>
        <a:ea typeface="+mn-ea"/>
        <a:cs typeface="+mn-cs"/>
      </a:defRPr>
    </a:lvl7pPr>
    <a:lvl8pPr marL="13746998" algn="l" defTabSz="3927714" rtl="0" eaLnBrk="1" latinLnBrk="0" hangingPunct="1">
      <a:defRPr sz="6900" kern="1200">
        <a:solidFill>
          <a:schemeClr val="tx1"/>
        </a:solidFill>
        <a:latin typeface="Arial" charset="0"/>
        <a:ea typeface="+mn-ea"/>
        <a:cs typeface="+mn-cs"/>
      </a:defRPr>
    </a:lvl8pPr>
    <a:lvl9pPr marL="15710855" algn="l" defTabSz="3927714" rtl="0" eaLnBrk="1" latinLnBrk="0" hangingPunct="1">
      <a:defRPr sz="6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7C5494"/>
    <a:srgbClr val="FEF9BE"/>
    <a:srgbClr val="FF9933"/>
    <a:srgbClr val="CC0099"/>
    <a:srgbClr val="6653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6" autoAdjust="0"/>
    <p:restoredTop sz="99314" autoAdjust="0"/>
  </p:normalViewPr>
  <p:slideViewPr>
    <p:cSldViewPr showGuides="1">
      <p:cViewPr>
        <p:scale>
          <a:sx n="33" d="100"/>
          <a:sy n="33" d="100"/>
        </p:scale>
        <p:origin x="-1434" y="3858"/>
      </p:cViewPr>
      <p:guideLst>
        <p:guide orient="horz" pos="13177"/>
        <p:guide pos="1005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nl-NL"/>
          </a:p>
        </p:txBody>
      </p:sp>
      <p:sp>
        <p:nvSpPr>
          <p:cNvPr id="4099" name="Rectangle 3"/>
          <p:cNvSpPr>
            <a:spLocks noGrp="1" noChangeArrowheads="1"/>
          </p:cNvSpPr>
          <p:nvPr>
            <p:ph type="dt" sz="quarter" idx="1"/>
          </p:nvPr>
        </p:nvSpPr>
        <p:spPr bwMode="auto">
          <a:xfrm>
            <a:off x="384810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nl-NL"/>
          </a:p>
        </p:txBody>
      </p:sp>
      <p:sp>
        <p:nvSpPr>
          <p:cNvPr id="4100" name="Rectangle 4"/>
          <p:cNvSpPr>
            <a:spLocks noGrp="1" noChangeArrowheads="1"/>
          </p:cNvSpPr>
          <p:nvPr>
            <p:ph type="ftr" sz="quarter" idx="2"/>
          </p:nvPr>
        </p:nvSpPr>
        <p:spPr bwMode="auto">
          <a:xfrm>
            <a:off x="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nl-NL"/>
          </a:p>
        </p:txBody>
      </p:sp>
      <p:sp>
        <p:nvSpPr>
          <p:cNvPr id="4101" name="Rectangle 5"/>
          <p:cNvSpPr>
            <a:spLocks noGrp="1" noChangeArrowheads="1"/>
          </p:cNvSpPr>
          <p:nvPr>
            <p:ph type="sldNum" sz="quarter" idx="3"/>
          </p:nvPr>
        </p:nvSpPr>
        <p:spPr bwMode="auto">
          <a:xfrm>
            <a:off x="384810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9718CB6-5F78-4758-AF66-BB981B32CEAF}" type="slidenum">
              <a:rPr lang="en-US" altLang="nl-NL"/>
              <a:pPr/>
              <a:t>‹#›</a:t>
            </a:fld>
            <a:endParaRPr lang="en-US" altLang="nl-NL"/>
          </a:p>
        </p:txBody>
      </p:sp>
    </p:spTree>
    <p:extLst>
      <p:ext uri="{BB962C8B-B14F-4D97-AF65-F5344CB8AC3E}">
        <p14:creationId xmlns:p14="http://schemas.microsoft.com/office/powerpoint/2010/main" val="20484400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5181" y="12993601"/>
            <a:ext cx="27145377" cy="8970813"/>
          </a:xfrm>
        </p:spPr>
        <p:txBody>
          <a:bodyPr/>
          <a:lstStyle/>
          <a:p>
            <a:r>
              <a:rPr lang="en-US" smtClean="0"/>
              <a:t>Click to edit Master title style</a:t>
            </a:r>
            <a:endParaRPr lang="nl-NL"/>
          </a:p>
        </p:txBody>
      </p:sp>
      <p:sp>
        <p:nvSpPr>
          <p:cNvPr id="3" name="Subtitle 2"/>
          <p:cNvSpPr>
            <a:spLocks noGrp="1"/>
          </p:cNvSpPr>
          <p:nvPr>
            <p:ph type="subTitle" idx="1"/>
          </p:nvPr>
        </p:nvSpPr>
        <p:spPr>
          <a:xfrm>
            <a:off x="4790361" y="23707621"/>
            <a:ext cx="22355017" cy="10693908"/>
          </a:xfrm>
        </p:spPr>
        <p:txBody>
          <a:bodyPr/>
          <a:lstStyle>
            <a:lvl1pPr marL="0" indent="0" algn="ctr">
              <a:buNone/>
              <a:defRPr/>
            </a:lvl1pPr>
            <a:lvl2pPr marL="1963857" indent="0" algn="ctr">
              <a:buNone/>
              <a:defRPr/>
            </a:lvl2pPr>
            <a:lvl3pPr marL="3927714" indent="0" algn="ctr">
              <a:buNone/>
              <a:defRPr/>
            </a:lvl3pPr>
            <a:lvl4pPr marL="5891571" indent="0" algn="ctr">
              <a:buNone/>
              <a:defRPr/>
            </a:lvl4pPr>
            <a:lvl5pPr marL="7855428" indent="0" algn="ctr">
              <a:buNone/>
              <a:defRPr/>
            </a:lvl5pPr>
            <a:lvl6pPr marL="9819284" indent="0" algn="ctr">
              <a:buNone/>
              <a:defRPr/>
            </a:lvl6pPr>
            <a:lvl7pPr marL="11783141" indent="0" algn="ctr">
              <a:buNone/>
              <a:defRPr/>
            </a:lvl7pPr>
            <a:lvl8pPr marL="13746998" indent="0" algn="ctr">
              <a:buNone/>
              <a:defRPr/>
            </a:lvl8pPr>
            <a:lvl9pPr marL="15710855" indent="0" algn="ctr">
              <a:buNone/>
              <a:defRPr/>
            </a:lvl9pPr>
          </a:lstStyle>
          <a:p>
            <a:r>
              <a:rPr lang="en-US" smtClean="0"/>
              <a:t>Click to edit Master subtitle style</a:t>
            </a:r>
            <a:endParaRPr lang="nl-NL"/>
          </a:p>
        </p:txBody>
      </p:sp>
    </p:spTree>
    <p:extLst>
      <p:ext uri="{BB962C8B-B14F-4D97-AF65-F5344CB8AC3E}">
        <p14:creationId xmlns:p14="http://schemas.microsoft.com/office/powerpoint/2010/main" val="2105436108"/>
      </p:ext>
    </p:extLst>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788341762"/>
      </p:ext>
    </p:extLst>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951803" y="1"/>
            <a:ext cx="7983935" cy="13838384"/>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0" y="1"/>
            <a:ext cx="23242120" cy="138383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998827481"/>
      </p:ext>
    </p:extLst>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660133401"/>
      </p:ext>
    </p:extLst>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0856" y="26885623"/>
            <a:ext cx="27145377" cy="8307056"/>
          </a:xfrm>
        </p:spPr>
        <p:txBody>
          <a:bodyPr anchor="t"/>
          <a:lstStyle>
            <a:lvl1pPr algn="l">
              <a:defRPr sz="17200" b="1" cap="all"/>
            </a:lvl1pPr>
          </a:lstStyle>
          <a:p>
            <a:r>
              <a:rPr lang="en-US" smtClean="0"/>
              <a:t>Click to edit Master title style</a:t>
            </a:r>
            <a:endParaRPr lang="nl-NL"/>
          </a:p>
        </p:txBody>
      </p:sp>
      <p:sp>
        <p:nvSpPr>
          <p:cNvPr id="3" name="Text Placeholder 2"/>
          <p:cNvSpPr>
            <a:spLocks noGrp="1"/>
          </p:cNvSpPr>
          <p:nvPr>
            <p:ph type="body" idx="1"/>
          </p:nvPr>
        </p:nvSpPr>
        <p:spPr>
          <a:xfrm>
            <a:off x="2520856" y="17733787"/>
            <a:ext cx="27145377" cy="9151836"/>
          </a:xfrm>
        </p:spPr>
        <p:txBody>
          <a:bodyPr anchor="b"/>
          <a:lstStyle>
            <a:lvl1pPr marL="0" indent="0">
              <a:buNone/>
              <a:defRPr sz="8600"/>
            </a:lvl1pPr>
            <a:lvl2pPr marL="1963857" indent="0">
              <a:buNone/>
              <a:defRPr sz="7700"/>
            </a:lvl2pPr>
            <a:lvl3pPr marL="3927714" indent="0">
              <a:buNone/>
              <a:defRPr sz="6900"/>
            </a:lvl3pPr>
            <a:lvl4pPr marL="5891571" indent="0">
              <a:buNone/>
              <a:defRPr sz="6000"/>
            </a:lvl4pPr>
            <a:lvl5pPr marL="7855428" indent="0">
              <a:buNone/>
              <a:defRPr sz="6000"/>
            </a:lvl5pPr>
            <a:lvl6pPr marL="9819284" indent="0">
              <a:buNone/>
              <a:defRPr sz="6000"/>
            </a:lvl6pPr>
            <a:lvl7pPr marL="11783141" indent="0">
              <a:buNone/>
              <a:defRPr sz="6000"/>
            </a:lvl7pPr>
            <a:lvl8pPr marL="13746998" indent="0">
              <a:buNone/>
              <a:defRPr sz="6000"/>
            </a:lvl8pPr>
            <a:lvl9pPr marL="15710855" indent="0">
              <a:buNone/>
              <a:defRPr sz="6000"/>
            </a:lvl9pPr>
          </a:lstStyle>
          <a:p>
            <a:pPr lvl="0"/>
            <a:r>
              <a:rPr lang="en-US" smtClean="0"/>
              <a:t>Click to edit Master text styles</a:t>
            </a:r>
          </a:p>
        </p:txBody>
      </p:sp>
    </p:spTree>
    <p:extLst>
      <p:ext uri="{BB962C8B-B14F-4D97-AF65-F5344CB8AC3E}">
        <p14:creationId xmlns:p14="http://schemas.microsoft.com/office/powerpoint/2010/main" val="3020501461"/>
      </p:ext>
    </p:extLst>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1064525" y="3861875"/>
            <a:ext cx="8161355" cy="9976509"/>
          </a:xfrm>
        </p:spPr>
        <p:txBody>
          <a:bodyPr/>
          <a:lstStyle>
            <a:lvl1pPr>
              <a:defRPr sz="12000"/>
            </a:lvl1pPr>
            <a:lvl2pPr>
              <a:defRPr sz="103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9935563" y="3861875"/>
            <a:ext cx="8161355" cy="9976509"/>
          </a:xfrm>
        </p:spPr>
        <p:txBody>
          <a:bodyPr/>
          <a:lstStyle>
            <a:lvl1pPr>
              <a:defRPr sz="12000"/>
            </a:lvl1pPr>
            <a:lvl2pPr>
              <a:defRPr sz="103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213192231"/>
      </p:ext>
    </p:extLst>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6787" y="1676161"/>
            <a:ext cx="28742164" cy="6972829"/>
          </a:xfrm>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1596787" y="9366391"/>
            <a:ext cx="14112346" cy="3902102"/>
          </a:xfrm>
        </p:spPr>
        <p:txBody>
          <a:bodyPr anchor="b"/>
          <a:lstStyle>
            <a:lvl1pPr marL="0" indent="0">
              <a:buNone/>
              <a:defRPr sz="10300" b="1"/>
            </a:lvl1pPr>
            <a:lvl2pPr marL="1963857" indent="0">
              <a:buNone/>
              <a:defRPr sz="8600" b="1"/>
            </a:lvl2pPr>
            <a:lvl3pPr marL="3927714" indent="0">
              <a:buNone/>
              <a:defRPr sz="7700" b="1"/>
            </a:lvl3pPr>
            <a:lvl4pPr marL="5891571" indent="0">
              <a:buNone/>
              <a:defRPr sz="6900" b="1"/>
            </a:lvl4pPr>
            <a:lvl5pPr marL="7855428" indent="0">
              <a:buNone/>
              <a:defRPr sz="6900" b="1"/>
            </a:lvl5pPr>
            <a:lvl6pPr marL="9819284" indent="0">
              <a:buNone/>
              <a:defRPr sz="6900" b="1"/>
            </a:lvl6pPr>
            <a:lvl7pPr marL="11783141" indent="0">
              <a:buNone/>
              <a:defRPr sz="6900" b="1"/>
            </a:lvl7pPr>
            <a:lvl8pPr marL="13746998" indent="0">
              <a:buNone/>
              <a:defRPr sz="6900" b="1"/>
            </a:lvl8pPr>
            <a:lvl9pPr marL="15710855" indent="0">
              <a:buNone/>
              <a:defRPr sz="6900" b="1"/>
            </a:lvl9pPr>
          </a:lstStyle>
          <a:p>
            <a:pPr lvl="0"/>
            <a:r>
              <a:rPr lang="en-US" smtClean="0"/>
              <a:t>Click to edit Master text styles</a:t>
            </a:r>
          </a:p>
        </p:txBody>
      </p:sp>
      <p:sp>
        <p:nvSpPr>
          <p:cNvPr id="4" name="Content Placeholder 3"/>
          <p:cNvSpPr>
            <a:spLocks noGrp="1"/>
          </p:cNvSpPr>
          <p:nvPr>
            <p:ph sz="half" idx="2"/>
          </p:nvPr>
        </p:nvSpPr>
        <p:spPr>
          <a:xfrm>
            <a:off x="1596787" y="13268491"/>
            <a:ext cx="14112346" cy="24103191"/>
          </a:xfrm>
        </p:spPr>
        <p:txBody>
          <a:bodyPr/>
          <a:lstStyle>
            <a:lvl1pPr>
              <a:defRPr sz="10300"/>
            </a:lvl1pPr>
            <a:lvl2pPr>
              <a:defRPr sz="86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16226613" y="9366391"/>
            <a:ext cx="14112341" cy="3902102"/>
          </a:xfrm>
        </p:spPr>
        <p:txBody>
          <a:bodyPr anchor="b"/>
          <a:lstStyle>
            <a:lvl1pPr marL="0" indent="0">
              <a:buNone/>
              <a:defRPr sz="10300" b="1"/>
            </a:lvl1pPr>
            <a:lvl2pPr marL="1963857" indent="0">
              <a:buNone/>
              <a:defRPr sz="8600" b="1"/>
            </a:lvl2pPr>
            <a:lvl3pPr marL="3927714" indent="0">
              <a:buNone/>
              <a:defRPr sz="7700" b="1"/>
            </a:lvl3pPr>
            <a:lvl4pPr marL="5891571" indent="0">
              <a:buNone/>
              <a:defRPr sz="6900" b="1"/>
            </a:lvl4pPr>
            <a:lvl5pPr marL="7855428" indent="0">
              <a:buNone/>
              <a:defRPr sz="6900" b="1"/>
            </a:lvl5pPr>
            <a:lvl6pPr marL="9819284" indent="0">
              <a:buNone/>
              <a:defRPr sz="6900" b="1"/>
            </a:lvl6pPr>
            <a:lvl7pPr marL="11783141" indent="0">
              <a:buNone/>
              <a:defRPr sz="6900" b="1"/>
            </a:lvl7pPr>
            <a:lvl8pPr marL="13746998" indent="0">
              <a:buNone/>
              <a:defRPr sz="6900" b="1"/>
            </a:lvl8pPr>
            <a:lvl9pPr marL="15710855" indent="0">
              <a:buNone/>
              <a:defRPr sz="6900" b="1"/>
            </a:lvl9pPr>
          </a:lstStyle>
          <a:p>
            <a:pPr lvl="0"/>
            <a:r>
              <a:rPr lang="en-US" smtClean="0"/>
              <a:t>Click to edit Master text styles</a:t>
            </a:r>
          </a:p>
        </p:txBody>
      </p:sp>
      <p:sp>
        <p:nvSpPr>
          <p:cNvPr id="6" name="Content Placeholder 5"/>
          <p:cNvSpPr>
            <a:spLocks noGrp="1"/>
          </p:cNvSpPr>
          <p:nvPr>
            <p:ph sz="quarter" idx="4"/>
          </p:nvPr>
        </p:nvSpPr>
        <p:spPr>
          <a:xfrm>
            <a:off x="16226613" y="13268491"/>
            <a:ext cx="14112341" cy="24103191"/>
          </a:xfrm>
        </p:spPr>
        <p:txBody>
          <a:bodyPr/>
          <a:lstStyle>
            <a:lvl1pPr>
              <a:defRPr sz="10300"/>
            </a:lvl1pPr>
            <a:lvl2pPr>
              <a:defRPr sz="86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2993631832"/>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Tree>
    <p:extLst>
      <p:ext uri="{BB962C8B-B14F-4D97-AF65-F5344CB8AC3E}">
        <p14:creationId xmlns:p14="http://schemas.microsoft.com/office/powerpoint/2010/main" val="1269411250"/>
      </p:ext>
    </p:extLst>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2235886"/>
      </p:ext>
    </p:extLst>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96787" y="1662754"/>
            <a:ext cx="10504791" cy="7093513"/>
          </a:xfrm>
        </p:spPr>
        <p:txBody>
          <a:bodyPr anchor="b"/>
          <a:lstStyle>
            <a:lvl1pPr algn="l">
              <a:defRPr sz="8600" b="1"/>
            </a:lvl1pPr>
          </a:lstStyle>
          <a:p>
            <a:r>
              <a:rPr lang="en-US" smtClean="0"/>
              <a:t>Click to edit Master title style</a:t>
            </a:r>
            <a:endParaRPr lang="nl-NL"/>
          </a:p>
        </p:txBody>
      </p:sp>
      <p:sp>
        <p:nvSpPr>
          <p:cNvPr id="3" name="Content Placeholder 2"/>
          <p:cNvSpPr>
            <a:spLocks noGrp="1"/>
          </p:cNvSpPr>
          <p:nvPr>
            <p:ph idx="1"/>
          </p:nvPr>
        </p:nvSpPr>
        <p:spPr>
          <a:xfrm>
            <a:off x="12485989" y="1662754"/>
            <a:ext cx="17852962" cy="35708931"/>
          </a:xfrm>
        </p:spPr>
        <p:txBody>
          <a:bodyPr/>
          <a:lstStyle>
            <a:lvl1pPr>
              <a:defRPr sz="13700"/>
            </a:lvl1pPr>
            <a:lvl2pPr>
              <a:defRPr sz="12000"/>
            </a:lvl2pPr>
            <a:lvl3pPr>
              <a:defRPr sz="103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1596787" y="8756265"/>
            <a:ext cx="10504791" cy="28615418"/>
          </a:xfrm>
        </p:spPr>
        <p:txBody>
          <a:bodyPr/>
          <a:lstStyle>
            <a:lvl1pPr marL="0" indent="0">
              <a:buNone/>
              <a:defRPr sz="6000"/>
            </a:lvl1pPr>
            <a:lvl2pPr marL="1963857" indent="0">
              <a:buNone/>
              <a:defRPr sz="5200"/>
            </a:lvl2pPr>
            <a:lvl3pPr marL="3927714" indent="0">
              <a:buNone/>
              <a:defRPr sz="4300"/>
            </a:lvl3pPr>
            <a:lvl4pPr marL="5891571" indent="0">
              <a:buNone/>
              <a:defRPr sz="3900"/>
            </a:lvl4pPr>
            <a:lvl5pPr marL="7855428" indent="0">
              <a:buNone/>
              <a:defRPr sz="3900"/>
            </a:lvl5pPr>
            <a:lvl6pPr marL="9819284" indent="0">
              <a:buNone/>
              <a:defRPr sz="3900"/>
            </a:lvl6pPr>
            <a:lvl7pPr marL="11783141" indent="0">
              <a:buNone/>
              <a:defRPr sz="3900"/>
            </a:lvl7pPr>
            <a:lvl8pPr marL="13746998" indent="0">
              <a:buNone/>
              <a:defRPr sz="3900"/>
            </a:lvl8pPr>
            <a:lvl9pPr marL="15710855" indent="0">
              <a:buNone/>
              <a:defRPr sz="3900"/>
            </a:lvl9pPr>
          </a:lstStyle>
          <a:p>
            <a:pPr lvl="0"/>
            <a:r>
              <a:rPr lang="en-US" smtClean="0"/>
              <a:t>Click to edit Master text styles</a:t>
            </a:r>
          </a:p>
        </p:txBody>
      </p:sp>
    </p:spTree>
    <p:extLst>
      <p:ext uri="{BB962C8B-B14F-4D97-AF65-F5344CB8AC3E}">
        <p14:creationId xmlns:p14="http://schemas.microsoft.com/office/powerpoint/2010/main" val="355853983"/>
      </p:ext>
    </p:extLst>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61477" y="29285882"/>
            <a:ext cx="19161443" cy="3459596"/>
          </a:xfrm>
        </p:spPr>
        <p:txBody>
          <a:bodyPr anchor="b"/>
          <a:lstStyle>
            <a:lvl1pPr algn="l">
              <a:defRPr sz="8600" b="1"/>
            </a:lvl1pPr>
          </a:lstStyle>
          <a:p>
            <a:r>
              <a:rPr lang="en-US" smtClean="0"/>
              <a:t>Click to edit Master title style</a:t>
            </a:r>
            <a:endParaRPr lang="nl-NL"/>
          </a:p>
        </p:txBody>
      </p:sp>
      <p:sp>
        <p:nvSpPr>
          <p:cNvPr id="3" name="Picture Placeholder 2"/>
          <p:cNvSpPr>
            <a:spLocks noGrp="1"/>
          </p:cNvSpPr>
          <p:nvPr>
            <p:ph type="pic" idx="1"/>
          </p:nvPr>
        </p:nvSpPr>
        <p:spPr>
          <a:xfrm>
            <a:off x="6261477" y="3741191"/>
            <a:ext cx="19161443" cy="25102185"/>
          </a:xfrm>
        </p:spPr>
        <p:txBody>
          <a:bodyPr/>
          <a:lstStyle>
            <a:lvl1pPr marL="0" indent="0">
              <a:buNone/>
              <a:defRPr sz="13700"/>
            </a:lvl1pPr>
            <a:lvl2pPr marL="1963857" indent="0">
              <a:buNone/>
              <a:defRPr sz="12000"/>
            </a:lvl2pPr>
            <a:lvl3pPr marL="3927714" indent="0">
              <a:buNone/>
              <a:defRPr sz="10300"/>
            </a:lvl3pPr>
            <a:lvl4pPr marL="5891571" indent="0">
              <a:buNone/>
              <a:defRPr sz="8600"/>
            </a:lvl4pPr>
            <a:lvl5pPr marL="7855428" indent="0">
              <a:buNone/>
              <a:defRPr sz="8600"/>
            </a:lvl5pPr>
            <a:lvl6pPr marL="9819284" indent="0">
              <a:buNone/>
              <a:defRPr sz="8600"/>
            </a:lvl6pPr>
            <a:lvl7pPr marL="11783141" indent="0">
              <a:buNone/>
              <a:defRPr sz="8600"/>
            </a:lvl7pPr>
            <a:lvl8pPr marL="13746998" indent="0">
              <a:buNone/>
              <a:defRPr sz="8600"/>
            </a:lvl8pPr>
            <a:lvl9pPr marL="15710855" indent="0">
              <a:buNone/>
              <a:defRPr sz="8600"/>
            </a:lvl9pPr>
          </a:lstStyle>
          <a:p>
            <a:endParaRPr lang="nl-NL"/>
          </a:p>
        </p:txBody>
      </p:sp>
      <p:sp>
        <p:nvSpPr>
          <p:cNvPr id="4" name="Text Placeholder 3"/>
          <p:cNvSpPr>
            <a:spLocks noGrp="1"/>
          </p:cNvSpPr>
          <p:nvPr>
            <p:ph type="body" sz="half" idx="2"/>
          </p:nvPr>
        </p:nvSpPr>
        <p:spPr>
          <a:xfrm>
            <a:off x="6261477" y="32745478"/>
            <a:ext cx="19161443" cy="4907799"/>
          </a:xfrm>
        </p:spPr>
        <p:txBody>
          <a:bodyPr/>
          <a:lstStyle>
            <a:lvl1pPr marL="0" indent="0">
              <a:buNone/>
              <a:defRPr sz="6000"/>
            </a:lvl1pPr>
            <a:lvl2pPr marL="1963857" indent="0">
              <a:buNone/>
              <a:defRPr sz="5200"/>
            </a:lvl2pPr>
            <a:lvl3pPr marL="3927714" indent="0">
              <a:buNone/>
              <a:defRPr sz="4300"/>
            </a:lvl3pPr>
            <a:lvl4pPr marL="5891571" indent="0">
              <a:buNone/>
              <a:defRPr sz="3900"/>
            </a:lvl4pPr>
            <a:lvl5pPr marL="7855428" indent="0">
              <a:buNone/>
              <a:defRPr sz="3900"/>
            </a:lvl5pPr>
            <a:lvl6pPr marL="9819284" indent="0">
              <a:buNone/>
              <a:defRPr sz="3900"/>
            </a:lvl6pPr>
            <a:lvl7pPr marL="11783141" indent="0">
              <a:buNone/>
              <a:defRPr sz="3900"/>
            </a:lvl7pPr>
            <a:lvl8pPr marL="13746998" indent="0">
              <a:buNone/>
              <a:defRPr sz="3900"/>
            </a:lvl8pPr>
            <a:lvl9pPr marL="15710855" indent="0">
              <a:buNone/>
              <a:defRPr sz="3900"/>
            </a:lvl9pPr>
          </a:lstStyle>
          <a:p>
            <a:pPr lvl="0"/>
            <a:r>
              <a:rPr lang="en-US" smtClean="0"/>
              <a:t>Click to edit Master text styles</a:t>
            </a:r>
          </a:p>
        </p:txBody>
      </p:sp>
    </p:spTree>
    <p:extLst>
      <p:ext uri="{BB962C8B-B14F-4D97-AF65-F5344CB8AC3E}">
        <p14:creationId xmlns:p14="http://schemas.microsoft.com/office/powerpoint/2010/main" val="3198909342"/>
      </p:ext>
    </p:extLst>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31935738" cy="3540052"/>
          </a:xfrm>
          <a:prstGeom prst="rect">
            <a:avLst/>
          </a:prstGeom>
          <a:solidFill>
            <a:srgbClr val="7C5494">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5693" tIns="177847" rIns="355693" bIns="177847" numCol="1" anchor="ctr" anchorCtr="0" compatLnSpc="1">
            <a:prstTxWarp prst="textNoShape">
              <a:avLst/>
            </a:prstTxWarp>
          </a:bodyPr>
          <a:lstStyle/>
          <a:p>
            <a:pPr lvl="0"/>
            <a:r>
              <a:rPr lang="en-US" altLang="nl-NL" smtClean="0"/>
              <a:t>Click to edit Master title style</a:t>
            </a:r>
          </a:p>
        </p:txBody>
      </p:sp>
      <p:sp>
        <p:nvSpPr>
          <p:cNvPr id="1027" name="Rectangle 3"/>
          <p:cNvSpPr>
            <a:spLocks noGrp="1" noChangeArrowheads="1"/>
          </p:cNvSpPr>
          <p:nvPr>
            <p:ph type="body" idx="1"/>
          </p:nvPr>
        </p:nvSpPr>
        <p:spPr bwMode="auto">
          <a:xfrm>
            <a:off x="1064524" y="3861875"/>
            <a:ext cx="17032394" cy="9976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5693" tIns="177847" rIns="355693" bIns="177847" numCol="1" anchor="t" anchorCtr="0" compatLnSpc="1">
            <a:prstTxWarp prst="textNoShape">
              <a:avLst/>
            </a:prstTxWarp>
          </a:bodyPr>
          <a:lstStyle/>
          <a:p>
            <a:pPr lvl="0"/>
            <a:r>
              <a:rPr lang="en-US" altLang="nl-NL" smtClean="0"/>
              <a:t>Click to edit Master text styles</a:t>
            </a:r>
          </a:p>
          <a:p>
            <a:pPr lvl="1"/>
            <a:r>
              <a:rPr lang="en-US" altLang="nl-NL" smtClean="0"/>
              <a:t>Second level</a:t>
            </a:r>
          </a:p>
          <a:p>
            <a:pPr lvl="2"/>
            <a:r>
              <a:rPr lang="en-US" altLang="nl-NL" smtClean="0"/>
              <a:t>Third level</a:t>
            </a:r>
          </a:p>
          <a:p>
            <a:pPr lvl="3"/>
            <a:r>
              <a:rPr lang="en-US" altLang="nl-NL" smtClean="0"/>
              <a:t>Fourth level</a:t>
            </a:r>
          </a:p>
          <a:p>
            <a:pPr lvl="4"/>
            <a:r>
              <a:rPr lang="en-US" altLang="nl-NL" smtClean="0"/>
              <a:t>Fifth level</a:t>
            </a:r>
          </a:p>
        </p:txBody>
      </p:sp>
      <p:sp>
        <p:nvSpPr>
          <p:cNvPr id="1090" name="Rectangle 66"/>
          <p:cNvSpPr>
            <a:spLocks noChangeArrowheads="1"/>
          </p:cNvSpPr>
          <p:nvPr userDrawn="1"/>
        </p:nvSpPr>
        <p:spPr bwMode="auto">
          <a:xfrm>
            <a:off x="0" y="39906039"/>
            <a:ext cx="32002274" cy="1930937"/>
          </a:xfrm>
          <a:prstGeom prst="rect">
            <a:avLst/>
          </a:prstGeom>
          <a:solidFill>
            <a:srgbClr val="66537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45009" tIns="392771" rIns="2788677" bIns="392771" anchor="ctr"/>
          <a:lstStyle>
            <a:lvl1pPr defTabSz="830263">
              <a:defRPr>
                <a:solidFill>
                  <a:schemeClr val="tx1"/>
                </a:solidFill>
                <a:latin typeface="Arial" charset="0"/>
              </a:defRPr>
            </a:lvl1pPr>
            <a:lvl2pPr marL="1449388" defTabSz="830263">
              <a:defRPr>
                <a:solidFill>
                  <a:schemeClr val="tx1"/>
                </a:solidFill>
                <a:latin typeface="Arial" charset="0"/>
              </a:defRPr>
            </a:lvl2pPr>
            <a:lvl3pPr marL="2898775" defTabSz="830263">
              <a:defRPr>
                <a:solidFill>
                  <a:schemeClr val="tx1"/>
                </a:solidFill>
                <a:latin typeface="Arial" charset="0"/>
              </a:defRPr>
            </a:lvl3pPr>
            <a:lvl4pPr marL="4348163" defTabSz="830263">
              <a:defRPr>
                <a:solidFill>
                  <a:schemeClr val="tx1"/>
                </a:solidFill>
                <a:latin typeface="Arial" charset="0"/>
              </a:defRPr>
            </a:lvl4pPr>
            <a:lvl5pPr marL="5797550" defTabSz="830263">
              <a:defRPr>
                <a:solidFill>
                  <a:schemeClr val="tx1"/>
                </a:solidFill>
                <a:latin typeface="Arial" charset="0"/>
              </a:defRPr>
            </a:lvl5pPr>
            <a:lvl6pPr marL="6254750" defTabSz="830263" fontAlgn="base">
              <a:spcBef>
                <a:spcPct val="0"/>
              </a:spcBef>
              <a:spcAft>
                <a:spcPct val="0"/>
              </a:spcAft>
              <a:defRPr>
                <a:solidFill>
                  <a:schemeClr val="tx1"/>
                </a:solidFill>
                <a:latin typeface="Arial" charset="0"/>
              </a:defRPr>
            </a:lvl6pPr>
            <a:lvl7pPr marL="6711950" defTabSz="830263" fontAlgn="base">
              <a:spcBef>
                <a:spcPct val="0"/>
              </a:spcBef>
              <a:spcAft>
                <a:spcPct val="0"/>
              </a:spcAft>
              <a:defRPr>
                <a:solidFill>
                  <a:schemeClr val="tx1"/>
                </a:solidFill>
                <a:latin typeface="Arial" charset="0"/>
              </a:defRPr>
            </a:lvl7pPr>
            <a:lvl8pPr marL="7169150" defTabSz="830263" fontAlgn="base">
              <a:spcBef>
                <a:spcPct val="0"/>
              </a:spcBef>
              <a:spcAft>
                <a:spcPct val="0"/>
              </a:spcAft>
              <a:defRPr>
                <a:solidFill>
                  <a:schemeClr val="tx1"/>
                </a:solidFill>
                <a:latin typeface="Arial" charset="0"/>
              </a:defRPr>
            </a:lvl8pPr>
            <a:lvl9pPr marL="7626350" defTabSz="830263" fontAlgn="base">
              <a:spcBef>
                <a:spcPct val="0"/>
              </a:spcBef>
              <a:spcAft>
                <a:spcPct val="0"/>
              </a:spcAft>
              <a:defRPr>
                <a:solidFill>
                  <a:schemeClr val="tx1"/>
                </a:solidFill>
                <a:latin typeface="Arial" charset="0"/>
              </a:defRPr>
            </a:lvl9pPr>
          </a:lstStyle>
          <a:p>
            <a:pPr algn="r"/>
            <a:r>
              <a:rPr lang="en-US" altLang="nl-NL" sz="5200">
                <a:solidFill>
                  <a:schemeClr val="bg1"/>
                </a:solidFill>
                <a:latin typeface="Garamond" pitchFamily="18" charset="0"/>
              </a:rPr>
              <a:t>Institute for Biodiversity and Ecosystem Dynamics</a:t>
            </a:r>
            <a:br>
              <a:rPr lang="en-US" altLang="nl-NL" sz="5200">
                <a:solidFill>
                  <a:schemeClr val="bg1"/>
                </a:solidFill>
                <a:latin typeface="Garamond" pitchFamily="18" charset="0"/>
              </a:rPr>
            </a:br>
            <a:r>
              <a:rPr lang="en-US" altLang="nl-NL" sz="5200">
                <a:solidFill>
                  <a:schemeClr val="bg1"/>
                </a:solidFill>
                <a:latin typeface="Garamond" pitchFamily="18" charset="0"/>
              </a:rPr>
              <a:t>Universiteit van Amsterdam</a:t>
            </a:r>
          </a:p>
        </p:txBody>
      </p:sp>
      <p:graphicFrame>
        <p:nvGraphicFramePr>
          <p:cNvPr id="1091" name="Object 67"/>
          <p:cNvGraphicFramePr>
            <a:graphicFrameLocks noChangeAspect="1"/>
          </p:cNvGraphicFramePr>
          <p:nvPr userDrawn="1"/>
        </p:nvGraphicFramePr>
        <p:xfrm>
          <a:off x="29451850" y="40040134"/>
          <a:ext cx="1648537" cy="1495137"/>
        </p:xfrm>
        <a:graphic>
          <a:graphicData uri="http://schemas.openxmlformats.org/presentationml/2006/ole">
            <mc:AlternateContent xmlns:mc="http://schemas.openxmlformats.org/markup-compatibility/2006">
              <mc:Choice xmlns:v="urn:schemas-microsoft-com:vml" Requires="v">
                <p:oleObj spid="_x0000_s1157" r:id="rId14" imgW="708571" imgH="708571" progId="">
                  <p:embed/>
                </p:oleObj>
              </mc:Choice>
              <mc:Fallback>
                <p:oleObj r:id="rId14" imgW="708571" imgH="708571" progId="">
                  <p:embed/>
                  <p:pic>
                    <p:nvPicPr>
                      <p:cNvPr id="0" name="Object 6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451850" y="40040134"/>
                        <a:ext cx="1648537" cy="149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94" name="Rectangle 70"/>
          <p:cNvSpPr>
            <a:spLocks noChangeArrowheads="1"/>
          </p:cNvSpPr>
          <p:nvPr userDrawn="1"/>
        </p:nvSpPr>
        <p:spPr bwMode="auto">
          <a:xfrm>
            <a:off x="1788996" y="36252011"/>
            <a:ext cx="44355" cy="279583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92771" tIns="196386" rIns="392771" bIns="196386" anchor="ctr"/>
          <a:lstStyle/>
          <a:p>
            <a:endParaRPr lang="nl-NL"/>
          </a:p>
        </p:txBody>
      </p:sp>
      <p:sp>
        <p:nvSpPr>
          <p:cNvPr id="1095" name="Rectangle 71"/>
          <p:cNvSpPr>
            <a:spLocks noChangeArrowheads="1"/>
          </p:cNvSpPr>
          <p:nvPr userDrawn="1"/>
        </p:nvSpPr>
        <p:spPr bwMode="auto">
          <a:xfrm>
            <a:off x="1833351" y="36252011"/>
            <a:ext cx="44355" cy="279583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92771" tIns="196386" rIns="392771" bIns="196386" anchor="ctr"/>
          <a:lstStyle/>
          <a:p>
            <a:endParaRPr lang="nl-NL"/>
          </a:p>
        </p:txBody>
      </p:sp>
      <p:sp>
        <p:nvSpPr>
          <p:cNvPr id="1096" name="Rectangle 72"/>
          <p:cNvSpPr>
            <a:spLocks noChangeArrowheads="1"/>
          </p:cNvSpPr>
          <p:nvPr userDrawn="1"/>
        </p:nvSpPr>
        <p:spPr bwMode="auto">
          <a:xfrm>
            <a:off x="2705670" y="36252011"/>
            <a:ext cx="51750" cy="279583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92771" tIns="196386" rIns="392771" bIns="196386" anchor="ctr"/>
          <a:lstStyle/>
          <a:p>
            <a:endParaRPr lang="nl-NL"/>
          </a:p>
        </p:txBody>
      </p:sp>
      <p:sp>
        <p:nvSpPr>
          <p:cNvPr id="1098" name="Rectangle 74"/>
          <p:cNvSpPr>
            <a:spLocks noChangeArrowheads="1"/>
          </p:cNvSpPr>
          <p:nvPr userDrawn="1"/>
        </p:nvSpPr>
        <p:spPr bwMode="auto">
          <a:xfrm>
            <a:off x="3651911" y="36252011"/>
            <a:ext cx="36965" cy="279583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92771" tIns="196386" rIns="392771" bIns="196386" anchor="ctr"/>
          <a:lstStyle/>
          <a:p>
            <a:endParaRPr lang="nl-NL"/>
          </a:p>
        </p:txBody>
      </p:sp>
      <p:sp>
        <p:nvSpPr>
          <p:cNvPr id="1099" name="Rectangle 75"/>
          <p:cNvSpPr>
            <a:spLocks noChangeArrowheads="1"/>
          </p:cNvSpPr>
          <p:nvPr userDrawn="1"/>
        </p:nvSpPr>
        <p:spPr bwMode="auto">
          <a:xfrm>
            <a:off x="3688876" y="36252011"/>
            <a:ext cx="51745" cy="279583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45009" tIns="622502" rIns="1245009" bIns="622502" anchor="ctr"/>
          <a:lstStyle>
            <a:lvl1pPr defTabSz="830263">
              <a:defRPr>
                <a:solidFill>
                  <a:schemeClr val="tx1"/>
                </a:solidFill>
                <a:latin typeface="Arial" charset="0"/>
              </a:defRPr>
            </a:lvl1pPr>
            <a:lvl2pPr marL="1449388" defTabSz="830263">
              <a:defRPr>
                <a:solidFill>
                  <a:schemeClr val="tx1"/>
                </a:solidFill>
                <a:latin typeface="Arial" charset="0"/>
              </a:defRPr>
            </a:lvl2pPr>
            <a:lvl3pPr marL="2898775" defTabSz="830263">
              <a:defRPr>
                <a:solidFill>
                  <a:schemeClr val="tx1"/>
                </a:solidFill>
                <a:latin typeface="Arial" charset="0"/>
              </a:defRPr>
            </a:lvl3pPr>
            <a:lvl4pPr marL="4348163" defTabSz="830263">
              <a:defRPr>
                <a:solidFill>
                  <a:schemeClr val="tx1"/>
                </a:solidFill>
                <a:latin typeface="Arial" charset="0"/>
              </a:defRPr>
            </a:lvl4pPr>
            <a:lvl5pPr marL="5797550" defTabSz="830263">
              <a:defRPr>
                <a:solidFill>
                  <a:schemeClr val="tx1"/>
                </a:solidFill>
                <a:latin typeface="Arial" charset="0"/>
              </a:defRPr>
            </a:lvl5pPr>
            <a:lvl6pPr marL="6254750" defTabSz="830263" fontAlgn="base">
              <a:spcBef>
                <a:spcPct val="0"/>
              </a:spcBef>
              <a:spcAft>
                <a:spcPct val="0"/>
              </a:spcAft>
              <a:defRPr>
                <a:solidFill>
                  <a:schemeClr val="tx1"/>
                </a:solidFill>
                <a:latin typeface="Arial" charset="0"/>
              </a:defRPr>
            </a:lvl6pPr>
            <a:lvl7pPr marL="6711950" defTabSz="830263" fontAlgn="base">
              <a:spcBef>
                <a:spcPct val="0"/>
              </a:spcBef>
              <a:spcAft>
                <a:spcPct val="0"/>
              </a:spcAft>
              <a:defRPr>
                <a:solidFill>
                  <a:schemeClr val="tx1"/>
                </a:solidFill>
                <a:latin typeface="Arial" charset="0"/>
              </a:defRPr>
            </a:lvl7pPr>
            <a:lvl8pPr marL="7169150" defTabSz="830263" fontAlgn="base">
              <a:spcBef>
                <a:spcPct val="0"/>
              </a:spcBef>
              <a:spcAft>
                <a:spcPct val="0"/>
              </a:spcAft>
              <a:defRPr>
                <a:solidFill>
                  <a:schemeClr val="tx1"/>
                </a:solidFill>
                <a:latin typeface="Arial" charset="0"/>
              </a:defRPr>
            </a:lvl8pPr>
            <a:lvl9pPr marL="7626350" defTabSz="830263" fontAlgn="base">
              <a:spcBef>
                <a:spcPct val="0"/>
              </a:spcBef>
              <a:spcAft>
                <a:spcPct val="0"/>
              </a:spcAft>
              <a:defRPr>
                <a:solidFill>
                  <a:schemeClr val="tx1"/>
                </a:solidFill>
                <a:latin typeface="Arial" charset="0"/>
              </a:defRPr>
            </a:lvl9pPr>
          </a:lstStyle>
          <a:p>
            <a:pPr algn="ctr"/>
            <a:endParaRPr lang="nl-NL" altLang="nl-NL"/>
          </a:p>
        </p:txBody>
      </p:sp>
      <p:grpSp>
        <p:nvGrpSpPr>
          <p:cNvPr id="1102" name="Group 78"/>
          <p:cNvGrpSpPr>
            <a:grpSpLocks/>
          </p:cNvGrpSpPr>
          <p:nvPr userDrawn="1"/>
        </p:nvGrpSpPr>
        <p:grpSpPr bwMode="auto">
          <a:xfrm>
            <a:off x="1227160" y="37968401"/>
            <a:ext cx="4908641" cy="3546754"/>
            <a:chOff x="166" y="3743"/>
            <a:chExt cx="664" cy="529"/>
          </a:xfrm>
        </p:grpSpPr>
        <p:pic>
          <p:nvPicPr>
            <p:cNvPr id="1103" name="Picture 79" descr="ibed"/>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66" y="3834"/>
              <a:ext cx="664" cy="438"/>
            </a:xfrm>
            <a:prstGeom prst="rect">
              <a:avLst/>
            </a:prstGeom>
            <a:noFill/>
            <a:extLst>
              <a:ext uri="{909E8E84-426E-40DD-AFC4-6F175D3DCCD1}">
                <a14:hiddenFill xmlns:a14="http://schemas.microsoft.com/office/drawing/2010/main">
                  <a:solidFill>
                    <a:srgbClr val="FFFFFF"/>
                  </a:solidFill>
                </a14:hiddenFill>
              </a:ext>
            </a:extLst>
          </p:spPr>
        </p:pic>
        <p:sp>
          <p:nvSpPr>
            <p:cNvPr id="1104" name="Rectangle 80"/>
            <p:cNvSpPr>
              <a:spLocks noChangeArrowheads="1"/>
            </p:cNvSpPr>
            <p:nvPr userDrawn="1"/>
          </p:nvSpPr>
          <p:spPr bwMode="auto">
            <a:xfrm>
              <a:off x="322" y="3743"/>
              <a:ext cx="9" cy="2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105" name="Rectangle 81"/>
            <p:cNvSpPr>
              <a:spLocks noChangeArrowheads="1"/>
            </p:cNvSpPr>
            <p:nvPr userDrawn="1"/>
          </p:nvSpPr>
          <p:spPr bwMode="auto">
            <a:xfrm>
              <a:off x="331" y="3743"/>
              <a:ext cx="8" cy="2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106" name="Rectangle 82"/>
            <p:cNvSpPr>
              <a:spLocks noChangeArrowheads="1"/>
            </p:cNvSpPr>
            <p:nvPr userDrawn="1"/>
          </p:nvSpPr>
          <p:spPr bwMode="auto">
            <a:xfrm>
              <a:off x="488" y="3743"/>
              <a:ext cx="9" cy="2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107" name="Rectangle 83"/>
            <p:cNvSpPr>
              <a:spLocks noChangeArrowheads="1"/>
            </p:cNvSpPr>
            <p:nvPr userDrawn="1"/>
          </p:nvSpPr>
          <p:spPr bwMode="auto">
            <a:xfrm>
              <a:off x="497" y="3743"/>
              <a:ext cx="8" cy="2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108" name="Rectangle 84"/>
            <p:cNvSpPr>
              <a:spLocks noChangeArrowheads="1"/>
            </p:cNvSpPr>
            <p:nvPr userDrawn="1"/>
          </p:nvSpPr>
          <p:spPr bwMode="auto">
            <a:xfrm>
              <a:off x="658" y="3743"/>
              <a:ext cx="7" cy="2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109" name="Rectangle 85"/>
            <p:cNvSpPr>
              <a:spLocks noChangeArrowheads="1"/>
            </p:cNvSpPr>
            <p:nvPr userDrawn="1"/>
          </p:nvSpPr>
          <p:spPr bwMode="auto">
            <a:xfrm>
              <a:off x="665" y="3743"/>
              <a:ext cx="9" cy="2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89847" tIns="144923" rIns="289847" bIns="144923" anchor="ctr"/>
            <a:lstStyle>
              <a:lvl1pPr defTabSz="830263">
                <a:defRPr>
                  <a:solidFill>
                    <a:schemeClr val="tx1"/>
                  </a:solidFill>
                  <a:latin typeface="Arial" charset="0"/>
                </a:defRPr>
              </a:lvl1pPr>
              <a:lvl2pPr marL="1449388" defTabSz="830263">
                <a:defRPr>
                  <a:solidFill>
                    <a:schemeClr val="tx1"/>
                  </a:solidFill>
                  <a:latin typeface="Arial" charset="0"/>
                </a:defRPr>
              </a:lvl2pPr>
              <a:lvl3pPr marL="2898775" defTabSz="830263">
                <a:defRPr>
                  <a:solidFill>
                    <a:schemeClr val="tx1"/>
                  </a:solidFill>
                  <a:latin typeface="Arial" charset="0"/>
                </a:defRPr>
              </a:lvl3pPr>
              <a:lvl4pPr marL="4348163" defTabSz="830263">
                <a:defRPr>
                  <a:solidFill>
                    <a:schemeClr val="tx1"/>
                  </a:solidFill>
                  <a:latin typeface="Arial" charset="0"/>
                </a:defRPr>
              </a:lvl4pPr>
              <a:lvl5pPr marL="5797550" defTabSz="830263">
                <a:defRPr>
                  <a:solidFill>
                    <a:schemeClr val="tx1"/>
                  </a:solidFill>
                  <a:latin typeface="Arial" charset="0"/>
                </a:defRPr>
              </a:lvl5pPr>
              <a:lvl6pPr marL="6254750" defTabSz="830263" fontAlgn="base">
                <a:spcBef>
                  <a:spcPct val="0"/>
                </a:spcBef>
                <a:spcAft>
                  <a:spcPct val="0"/>
                </a:spcAft>
                <a:defRPr>
                  <a:solidFill>
                    <a:schemeClr val="tx1"/>
                  </a:solidFill>
                  <a:latin typeface="Arial" charset="0"/>
                </a:defRPr>
              </a:lvl6pPr>
              <a:lvl7pPr marL="6711950" defTabSz="830263" fontAlgn="base">
                <a:spcBef>
                  <a:spcPct val="0"/>
                </a:spcBef>
                <a:spcAft>
                  <a:spcPct val="0"/>
                </a:spcAft>
                <a:defRPr>
                  <a:solidFill>
                    <a:schemeClr val="tx1"/>
                  </a:solidFill>
                  <a:latin typeface="Arial" charset="0"/>
                </a:defRPr>
              </a:lvl7pPr>
              <a:lvl8pPr marL="7169150" defTabSz="830263" fontAlgn="base">
                <a:spcBef>
                  <a:spcPct val="0"/>
                </a:spcBef>
                <a:spcAft>
                  <a:spcPct val="0"/>
                </a:spcAft>
                <a:defRPr>
                  <a:solidFill>
                    <a:schemeClr val="tx1"/>
                  </a:solidFill>
                  <a:latin typeface="Arial" charset="0"/>
                </a:defRPr>
              </a:lvl8pPr>
              <a:lvl9pPr marL="7626350" defTabSz="830263" fontAlgn="base">
                <a:spcBef>
                  <a:spcPct val="0"/>
                </a:spcBef>
                <a:spcAft>
                  <a:spcPct val="0"/>
                </a:spcAft>
                <a:defRPr>
                  <a:solidFill>
                    <a:schemeClr val="tx1"/>
                  </a:solidFill>
                  <a:latin typeface="Arial" charset="0"/>
                </a:defRPr>
              </a:lvl9pPr>
            </a:lstStyle>
            <a:p>
              <a:pPr algn="ctr"/>
              <a:endParaRPr lang="nl-NL" altLang="nl-NL"/>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
  </p:transition>
  <p:timing>
    <p:tnLst>
      <p:par>
        <p:cTn id="1" dur="indefinite" restart="never" nodeType="tmRoot"/>
      </p:par>
    </p:tnLst>
  </p:timing>
  <p:txStyles>
    <p:titleStyle>
      <a:lvl1pPr algn="ctr" defTabSz="3566312" rtl="0" fontAlgn="base">
        <a:spcBef>
          <a:spcPct val="0"/>
        </a:spcBef>
        <a:spcAft>
          <a:spcPct val="0"/>
        </a:spcAft>
        <a:defRPr>
          <a:solidFill>
            <a:srgbClr val="665371"/>
          </a:solidFill>
          <a:latin typeface="+mj-lt"/>
          <a:ea typeface="+mj-ea"/>
          <a:cs typeface="+mj-cs"/>
        </a:defRPr>
      </a:lvl1pPr>
      <a:lvl2pPr algn="ctr" defTabSz="3566312" rtl="0" fontAlgn="base">
        <a:spcBef>
          <a:spcPct val="0"/>
        </a:spcBef>
        <a:spcAft>
          <a:spcPct val="0"/>
        </a:spcAft>
        <a:defRPr>
          <a:solidFill>
            <a:srgbClr val="665371"/>
          </a:solidFill>
          <a:latin typeface="Arial" charset="0"/>
        </a:defRPr>
      </a:lvl2pPr>
      <a:lvl3pPr algn="ctr" defTabSz="3566312" rtl="0" fontAlgn="base">
        <a:spcBef>
          <a:spcPct val="0"/>
        </a:spcBef>
        <a:spcAft>
          <a:spcPct val="0"/>
        </a:spcAft>
        <a:defRPr>
          <a:solidFill>
            <a:srgbClr val="665371"/>
          </a:solidFill>
          <a:latin typeface="Arial" charset="0"/>
        </a:defRPr>
      </a:lvl3pPr>
      <a:lvl4pPr algn="ctr" defTabSz="3566312" rtl="0" fontAlgn="base">
        <a:spcBef>
          <a:spcPct val="0"/>
        </a:spcBef>
        <a:spcAft>
          <a:spcPct val="0"/>
        </a:spcAft>
        <a:defRPr>
          <a:solidFill>
            <a:srgbClr val="665371"/>
          </a:solidFill>
          <a:latin typeface="Arial" charset="0"/>
        </a:defRPr>
      </a:lvl4pPr>
      <a:lvl5pPr algn="ctr" defTabSz="3566312" rtl="0" fontAlgn="base">
        <a:spcBef>
          <a:spcPct val="0"/>
        </a:spcBef>
        <a:spcAft>
          <a:spcPct val="0"/>
        </a:spcAft>
        <a:defRPr>
          <a:solidFill>
            <a:srgbClr val="665371"/>
          </a:solidFill>
          <a:latin typeface="Arial" charset="0"/>
        </a:defRPr>
      </a:lvl5pPr>
      <a:lvl6pPr marL="1963857" algn="ctr" defTabSz="3566312" rtl="0" fontAlgn="base">
        <a:spcBef>
          <a:spcPct val="0"/>
        </a:spcBef>
        <a:spcAft>
          <a:spcPct val="0"/>
        </a:spcAft>
        <a:defRPr>
          <a:solidFill>
            <a:srgbClr val="665371"/>
          </a:solidFill>
          <a:latin typeface="Arial" charset="0"/>
        </a:defRPr>
      </a:lvl6pPr>
      <a:lvl7pPr marL="3927714" algn="ctr" defTabSz="3566312" rtl="0" fontAlgn="base">
        <a:spcBef>
          <a:spcPct val="0"/>
        </a:spcBef>
        <a:spcAft>
          <a:spcPct val="0"/>
        </a:spcAft>
        <a:defRPr>
          <a:solidFill>
            <a:srgbClr val="665371"/>
          </a:solidFill>
          <a:latin typeface="Arial" charset="0"/>
        </a:defRPr>
      </a:lvl7pPr>
      <a:lvl8pPr marL="5891571" algn="ctr" defTabSz="3566312" rtl="0" fontAlgn="base">
        <a:spcBef>
          <a:spcPct val="0"/>
        </a:spcBef>
        <a:spcAft>
          <a:spcPct val="0"/>
        </a:spcAft>
        <a:defRPr>
          <a:solidFill>
            <a:srgbClr val="665371"/>
          </a:solidFill>
          <a:latin typeface="Arial" charset="0"/>
        </a:defRPr>
      </a:lvl8pPr>
      <a:lvl9pPr marL="7855428" algn="ctr" defTabSz="3566312" rtl="0" fontAlgn="base">
        <a:spcBef>
          <a:spcPct val="0"/>
        </a:spcBef>
        <a:spcAft>
          <a:spcPct val="0"/>
        </a:spcAft>
        <a:defRPr>
          <a:solidFill>
            <a:srgbClr val="665371"/>
          </a:solidFill>
          <a:latin typeface="Arial" charset="0"/>
        </a:defRPr>
      </a:lvl9pPr>
    </p:titleStyle>
    <p:bodyStyle>
      <a:lvl1pPr marL="1343335" indent="-1343335" algn="l" defTabSz="3566312" rtl="0" fontAlgn="base">
        <a:spcBef>
          <a:spcPct val="20000"/>
        </a:spcBef>
        <a:spcAft>
          <a:spcPct val="0"/>
        </a:spcAft>
        <a:buChar char="•"/>
        <a:defRPr sz="5600">
          <a:solidFill>
            <a:schemeClr val="tx1"/>
          </a:solidFill>
          <a:latin typeface="+mn-lt"/>
          <a:ea typeface="+mn-ea"/>
          <a:cs typeface="+mn-cs"/>
        </a:defRPr>
      </a:lvl1pPr>
      <a:lvl2pPr marL="2898055" indent="-1125128" algn="l" defTabSz="3566312" rtl="0" fontAlgn="base">
        <a:spcBef>
          <a:spcPct val="20000"/>
        </a:spcBef>
        <a:spcAft>
          <a:spcPct val="0"/>
        </a:spcAft>
        <a:buChar char="–"/>
        <a:defRPr sz="5600" i="1">
          <a:solidFill>
            <a:schemeClr val="tx1"/>
          </a:solidFill>
          <a:latin typeface="+mn-lt"/>
        </a:defRPr>
      </a:lvl2pPr>
      <a:lvl3pPr marL="4452775" indent="-886463" algn="l" defTabSz="3566312" rtl="0" fontAlgn="base">
        <a:spcBef>
          <a:spcPct val="20000"/>
        </a:spcBef>
        <a:spcAft>
          <a:spcPct val="0"/>
        </a:spcAft>
        <a:buChar char="•"/>
        <a:defRPr sz="5200">
          <a:solidFill>
            <a:schemeClr val="tx1"/>
          </a:solidFill>
          <a:latin typeface="+mn-lt"/>
        </a:defRPr>
      </a:lvl3pPr>
      <a:lvl4pPr marL="6225701" indent="-886463" algn="l" defTabSz="3566312" rtl="0" fontAlgn="base">
        <a:spcBef>
          <a:spcPct val="20000"/>
        </a:spcBef>
        <a:spcAft>
          <a:spcPct val="0"/>
        </a:spcAft>
        <a:buChar char="–"/>
        <a:defRPr sz="4300">
          <a:solidFill>
            <a:schemeClr val="tx1"/>
          </a:solidFill>
          <a:latin typeface="+mn-lt"/>
        </a:defRPr>
      </a:lvl4pPr>
      <a:lvl5pPr marL="7998628" indent="-886463" algn="l" defTabSz="3566312" rtl="0" fontAlgn="base">
        <a:spcBef>
          <a:spcPct val="20000"/>
        </a:spcBef>
        <a:spcAft>
          <a:spcPct val="0"/>
        </a:spcAft>
        <a:buChar char="»"/>
        <a:defRPr sz="4300">
          <a:solidFill>
            <a:schemeClr val="tx1"/>
          </a:solidFill>
          <a:latin typeface="+mn-lt"/>
        </a:defRPr>
      </a:lvl5pPr>
      <a:lvl6pPr marL="9962484" indent="-886463" algn="l" defTabSz="3566312" rtl="0" fontAlgn="base">
        <a:spcBef>
          <a:spcPct val="20000"/>
        </a:spcBef>
        <a:spcAft>
          <a:spcPct val="0"/>
        </a:spcAft>
        <a:buChar char="»"/>
        <a:defRPr sz="4300">
          <a:solidFill>
            <a:schemeClr val="tx1"/>
          </a:solidFill>
          <a:latin typeface="+mn-lt"/>
        </a:defRPr>
      </a:lvl6pPr>
      <a:lvl7pPr marL="11926341" indent="-886463" algn="l" defTabSz="3566312" rtl="0" fontAlgn="base">
        <a:spcBef>
          <a:spcPct val="20000"/>
        </a:spcBef>
        <a:spcAft>
          <a:spcPct val="0"/>
        </a:spcAft>
        <a:buChar char="»"/>
        <a:defRPr sz="4300">
          <a:solidFill>
            <a:schemeClr val="tx1"/>
          </a:solidFill>
          <a:latin typeface="+mn-lt"/>
        </a:defRPr>
      </a:lvl7pPr>
      <a:lvl8pPr marL="13890198" indent="-886463" algn="l" defTabSz="3566312" rtl="0" fontAlgn="base">
        <a:spcBef>
          <a:spcPct val="20000"/>
        </a:spcBef>
        <a:spcAft>
          <a:spcPct val="0"/>
        </a:spcAft>
        <a:buChar char="»"/>
        <a:defRPr sz="4300">
          <a:solidFill>
            <a:schemeClr val="tx1"/>
          </a:solidFill>
          <a:latin typeface="+mn-lt"/>
        </a:defRPr>
      </a:lvl8pPr>
      <a:lvl9pPr marL="15854055" indent="-886463" algn="l" defTabSz="3566312" rtl="0" fontAlgn="base">
        <a:spcBef>
          <a:spcPct val="20000"/>
        </a:spcBef>
        <a:spcAft>
          <a:spcPct val="0"/>
        </a:spcAft>
        <a:buChar char="»"/>
        <a:defRPr sz="4300">
          <a:solidFill>
            <a:schemeClr val="tx1"/>
          </a:solidFill>
          <a:latin typeface="+mn-lt"/>
        </a:defRPr>
      </a:lvl9pPr>
    </p:bodyStyle>
    <p:otherStyle>
      <a:defPPr>
        <a:defRPr lang="nl-NL"/>
      </a:defPPr>
      <a:lvl1pPr marL="0" algn="l" defTabSz="3927714" rtl="0" eaLnBrk="1" latinLnBrk="0" hangingPunct="1">
        <a:defRPr sz="7700" kern="1200">
          <a:solidFill>
            <a:schemeClr val="tx1"/>
          </a:solidFill>
          <a:latin typeface="+mn-lt"/>
          <a:ea typeface="+mn-ea"/>
          <a:cs typeface="+mn-cs"/>
        </a:defRPr>
      </a:lvl1pPr>
      <a:lvl2pPr marL="1963857" algn="l" defTabSz="3927714" rtl="0" eaLnBrk="1" latinLnBrk="0" hangingPunct="1">
        <a:defRPr sz="7700" kern="1200">
          <a:solidFill>
            <a:schemeClr val="tx1"/>
          </a:solidFill>
          <a:latin typeface="+mn-lt"/>
          <a:ea typeface="+mn-ea"/>
          <a:cs typeface="+mn-cs"/>
        </a:defRPr>
      </a:lvl2pPr>
      <a:lvl3pPr marL="3927714" algn="l" defTabSz="3927714" rtl="0" eaLnBrk="1" latinLnBrk="0" hangingPunct="1">
        <a:defRPr sz="7700" kern="1200">
          <a:solidFill>
            <a:schemeClr val="tx1"/>
          </a:solidFill>
          <a:latin typeface="+mn-lt"/>
          <a:ea typeface="+mn-ea"/>
          <a:cs typeface="+mn-cs"/>
        </a:defRPr>
      </a:lvl3pPr>
      <a:lvl4pPr marL="5891571" algn="l" defTabSz="3927714" rtl="0" eaLnBrk="1" latinLnBrk="0" hangingPunct="1">
        <a:defRPr sz="7700" kern="1200">
          <a:solidFill>
            <a:schemeClr val="tx1"/>
          </a:solidFill>
          <a:latin typeface="+mn-lt"/>
          <a:ea typeface="+mn-ea"/>
          <a:cs typeface="+mn-cs"/>
        </a:defRPr>
      </a:lvl4pPr>
      <a:lvl5pPr marL="7855428" algn="l" defTabSz="3927714" rtl="0" eaLnBrk="1" latinLnBrk="0" hangingPunct="1">
        <a:defRPr sz="7700" kern="1200">
          <a:solidFill>
            <a:schemeClr val="tx1"/>
          </a:solidFill>
          <a:latin typeface="+mn-lt"/>
          <a:ea typeface="+mn-ea"/>
          <a:cs typeface="+mn-cs"/>
        </a:defRPr>
      </a:lvl5pPr>
      <a:lvl6pPr marL="9819284" algn="l" defTabSz="3927714" rtl="0" eaLnBrk="1" latinLnBrk="0" hangingPunct="1">
        <a:defRPr sz="7700" kern="1200">
          <a:solidFill>
            <a:schemeClr val="tx1"/>
          </a:solidFill>
          <a:latin typeface="+mn-lt"/>
          <a:ea typeface="+mn-ea"/>
          <a:cs typeface="+mn-cs"/>
        </a:defRPr>
      </a:lvl6pPr>
      <a:lvl7pPr marL="11783141" algn="l" defTabSz="3927714" rtl="0" eaLnBrk="1" latinLnBrk="0" hangingPunct="1">
        <a:defRPr sz="7700" kern="1200">
          <a:solidFill>
            <a:schemeClr val="tx1"/>
          </a:solidFill>
          <a:latin typeface="+mn-lt"/>
          <a:ea typeface="+mn-ea"/>
          <a:cs typeface="+mn-cs"/>
        </a:defRPr>
      </a:lvl7pPr>
      <a:lvl8pPr marL="13746998" algn="l" defTabSz="3927714" rtl="0" eaLnBrk="1" latinLnBrk="0" hangingPunct="1">
        <a:defRPr sz="7700" kern="1200">
          <a:solidFill>
            <a:schemeClr val="tx1"/>
          </a:solidFill>
          <a:latin typeface="+mn-lt"/>
          <a:ea typeface="+mn-ea"/>
          <a:cs typeface="+mn-cs"/>
        </a:defRPr>
      </a:lvl8pPr>
      <a:lvl9pPr marL="15710855" algn="l" defTabSz="3927714"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4939" y="32134004"/>
            <a:ext cx="7387195" cy="5437425"/>
          </a:xfrm>
          <a:prstGeom prst="rect">
            <a:avLst/>
          </a:prstGeom>
        </p:spPr>
      </p:pic>
      <p:sp>
        <p:nvSpPr>
          <p:cNvPr id="2073" name="Rectangle 25"/>
          <p:cNvSpPr>
            <a:spLocks noGrp="1" noChangeArrowheads="1"/>
          </p:cNvSpPr>
          <p:nvPr>
            <p:ph type="title" idx="4294967295"/>
          </p:nvPr>
        </p:nvSpPr>
        <p:spPr>
          <a:xfrm>
            <a:off x="0" y="0"/>
            <a:ext cx="31935738" cy="5373687"/>
          </a:xfrm>
        </p:spPr>
        <p:txBody>
          <a:bodyPr/>
          <a:lstStyle/>
          <a:p>
            <a:pPr>
              <a:spcBef>
                <a:spcPts val="600"/>
              </a:spcBef>
            </a:pPr>
            <a:r>
              <a:rPr lang="en-US" sz="6000" dirty="0" smtClean="0">
                <a:solidFill>
                  <a:schemeClr val="accent2">
                    <a:lumMod val="50000"/>
                  </a:schemeClr>
                </a:solidFill>
              </a:rPr>
              <a:t>Does microbial adaptation through long term exposure leads to biodegradation of persistent pharmaceutical products?</a:t>
            </a:r>
            <a:r>
              <a:rPr lang="en-US" sz="6600" dirty="0" smtClean="0"/>
              <a:t/>
            </a:r>
            <a:br>
              <a:rPr lang="en-US" sz="6600" dirty="0" smtClean="0"/>
            </a:br>
            <a:r>
              <a:rPr lang="en-US" sz="4000" dirty="0" smtClean="0"/>
              <a:t>CEFIC-LRI Eco29 “Application of chemostat systems to include adaptation of microbial communities in persistency testing” (CHEMADAPT) (2015-2019)</a:t>
            </a:r>
            <a:r>
              <a:rPr lang="en-US" altLang="nl-NL" sz="1400" b="1" dirty="0" smtClean="0"/>
              <a:t/>
            </a:r>
            <a:br>
              <a:rPr lang="en-US" altLang="nl-NL" sz="1400" b="1" dirty="0" smtClean="0"/>
            </a:br>
            <a:r>
              <a:rPr lang="en-US" altLang="nl-NL" sz="3600" dirty="0" err="1" smtClean="0">
                <a:solidFill>
                  <a:schemeClr val="tx1"/>
                </a:solidFill>
              </a:rPr>
              <a:t>Poursat</a:t>
            </a:r>
            <a:r>
              <a:rPr lang="en-US" altLang="nl-NL" sz="3600" dirty="0" smtClean="0">
                <a:solidFill>
                  <a:schemeClr val="tx1"/>
                </a:solidFill>
              </a:rPr>
              <a:t> B.A.J</a:t>
            </a:r>
            <a:r>
              <a:rPr lang="en-US" altLang="nl-NL" sz="3600" baseline="30000" dirty="0" smtClean="0">
                <a:solidFill>
                  <a:schemeClr val="tx1"/>
                </a:solidFill>
              </a:rPr>
              <a:t>1</a:t>
            </a:r>
            <a:r>
              <a:rPr lang="en-US" altLang="nl-NL" sz="3600" dirty="0" smtClean="0">
                <a:solidFill>
                  <a:schemeClr val="tx1"/>
                </a:solidFill>
              </a:rPr>
              <a:t>., Parsons J.R</a:t>
            </a:r>
            <a:r>
              <a:rPr lang="en-US" altLang="nl-NL" sz="3600" baseline="30000" dirty="0" smtClean="0">
                <a:solidFill>
                  <a:schemeClr val="tx1"/>
                </a:solidFill>
              </a:rPr>
              <a:t>1</a:t>
            </a:r>
            <a:r>
              <a:rPr lang="en-US" altLang="nl-NL" sz="3600" dirty="0" smtClean="0">
                <a:solidFill>
                  <a:schemeClr val="tx1"/>
                </a:solidFill>
              </a:rPr>
              <a:t>., </a:t>
            </a:r>
            <a:r>
              <a:rPr lang="en-US" altLang="nl-NL" sz="3600" dirty="0" err="1" smtClean="0">
                <a:solidFill>
                  <a:schemeClr val="tx1"/>
                </a:solidFill>
              </a:rPr>
              <a:t>Röling</a:t>
            </a:r>
            <a:r>
              <a:rPr lang="en-US" altLang="nl-NL" sz="3600" dirty="0" smtClean="0">
                <a:solidFill>
                  <a:schemeClr val="tx1"/>
                </a:solidFill>
              </a:rPr>
              <a:t> W.F.M</a:t>
            </a:r>
            <a:r>
              <a:rPr lang="en-US" altLang="nl-NL" sz="3600" baseline="30000" dirty="0" smtClean="0">
                <a:solidFill>
                  <a:schemeClr val="tx1"/>
                </a:solidFill>
              </a:rPr>
              <a:t>2</a:t>
            </a:r>
            <a:r>
              <a:rPr lang="en-US" altLang="nl-NL" sz="3600" dirty="0" smtClean="0">
                <a:solidFill>
                  <a:schemeClr val="tx1"/>
                </a:solidFill>
              </a:rPr>
              <a:t>., de </a:t>
            </a:r>
            <a:r>
              <a:rPr lang="en-US" altLang="nl-NL" sz="3600" dirty="0" err="1" smtClean="0">
                <a:solidFill>
                  <a:schemeClr val="tx1"/>
                </a:solidFill>
              </a:rPr>
              <a:t>Voogt</a:t>
            </a:r>
            <a:r>
              <a:rPr lang="en-US" altLang="nl-NL" sz="3600" dirty="0" smtClean="0">
                <a:solidFill>
                  <a:schemeClr val="tx1"/>
                </a:solidFill>
              </a:rPr>
              <a:t> W.P</a:t>
            </a:r>
            <a:r>
              <a:rPr lang="en-US" altLang="nl-NL" sz="3600" baseline="30000" dirty="0" smtClean="0">
                <a:solidFill>
                  <a:schemeClr val="tx1"/>
                </a:solidFill>
              </a:rPr>
              <a:t>1</a:t>
            </a:r>
            <a:r>
              <a:rPr lang="en-US" altLang="nl-NL" sz="3600" dirty="0">
                <a:solidFill>
                  <a:schemeClr val="tx1"/>
                </a:solidFill>
              </a:rPr>
              <a:t>.</a:t>
            </a:r>
            <a:br>
              <a:rPr lang="en-US" altLang="nl-NL" sz="3600" dirty="0">
                <a:solidFill>
                  <a:schemeClr val="tx1"/>
                </a:solidFill>
              </a:rPr>
            </a:br>
            <a:endParaRPr lang="en-US" altLang="nl-NL" sz="6600" i="1" baseline="30000" dirty="0">
              <a:solidFill>
                <a:schemeClr val="tx1"/>
              </a:solidFill>
            </a:endParaRPr>
          </a:p>
        </p:txBody>
      </p:sp>
      <p:sp>
        <p:nvSpPr>
          <p:cNvPr id="2186" name="Text Box 138"/>
          <p:cNvSpPr txBox="1">
            <a:spLocks noChangeArrowheads="1"/>
          </p:cNvSpPr>
          <p:nvPr/>
        </p:nvSpPr>
        <p:spPr bwMode="auto">
          <a:xfrm>
            <a:off x="1136247" y="5883898"/>
            <a:ext cx="29333567" cy="4089926"/>
          </a:xfrm>
          <a:prstGeom prst="rect">
            <a:avLst/>
          </a:prstGeom>
          <a:noFill/>
          <a:ln w="9525">
            <a:solidFill>
              <a:srgbClr val="00206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92771" tIns="196386" rIns="392771" bIns="196386">
            <a:spAutoFit/>
          </a:bodyPr>
          <a:lstStyle>
            <a:lvl1pPr defTabSz="830263">
              <a:defRPr>
                <a:solidFill>
                  <a:schemeClr val="tx1"/>
                </a:solidFill>
                <a:latin typeface="Arial" charset="0"/>
              </a:defRPr>
            </a:lvl1pPr>
            <a:lvl2pPr defTabSz="830263">
              <a:defRPr>
                <a:solidFill>
                  <a:schemeClr val="tx1"/>
                </a:solidFill>
                <a:latin typeface="Arial" charset="0"/>
              </a:defRPr>
            </a:lvl2pPr>
            <a:lvl3pPr defTabSz="830263">
              <a:defRPr>
                <a:solidFill>
                  <a:schemeClr val="tx1"/>
                </a:solidFill>
                <a:latin typeface="Arial" charset="0"/>
              </a:defRPr>
            </a:lvl3pPr>
            <a:lvl4pPr defTabSz="830263">
              <a:defRPr>
                <a:solidFill>
                  <a:schemeClr val="tx1"/>
                </a:solidFill>
                <a:latin typeface="Arial" charset="0"/>
              </a:defRPr>
            </a:lvl4pPr>
            <a:lvl5pPr defTabSz="830263">
              <a:defRPr>
                <a:solidFill>
                  <a:schemeClr val="tx1"/>
                </a:solidFill>
                <a:latin typeface="Arial" charset="0"/>
              </a:defRPr>
            </a:lvl5pPr>
            <a:lvl6pPr defTabSz="830263" fontAlgn="base">
              <a:spcBef>
                <a:spcPct val="0"/>
              </a:spcBef>
              <a:spcAft>
                <a:spcPct val="0"/>
              </a:spcAft>
              <a:defRPr>
                <a:solidFill>
                  <a:schemeClr val="tx1"/>
                </a:solidFill>
                <a:latin typeface="Arial" charset="0"/>
              </a:defRPr>
            </a:lvl6pPr>
            <a:lvl7pPr defTabSz="830263" fontAlgn="base">
              <a:spcBef>
                <a:spcPct val="0"/>
              </a:spcBef>
              <a:spcAft>
                <a:spcPct val="0"/>
              </a:spcAft>
              <a:defRPr>
                <a:solidFill>
                  <a:schemeClr val="tx1"/>
                </a:solidFill>
                <a:latin typeface="Arial" charset="0"/>
              </a:defRPr>
            </a:lvl7pPr>
            <a:lvl8pPr defTabSz="830263" fontAlgn="base">
              <a:spcBef>
                <a:spcPct val="0"/>
              </a:spcBef>
              <a:spcAft>
                <a:spcPct val="0"/>
              </a:spcAft>
              <a:defRPr>
                <a:solidFill>
                  <a:schemeClr val="tx1"/>
                </a:solidFill>
                <a:latin typeface="Arial" charset="0"/>
              </a:defRPr>
            </a:lvl8pPr>
            <a:lvl9pPr defTabSz="830263" fontAlgn="base">
              <a:spcBef>
                <a:spcPct val="0"/>
              </a:spcBef>
              <a:spcAft>
                <a:spcPct val="0"/>
              </a:spcAft>
              <a:defRPr>
                <a:solidFill>
                  <a:schemeClr val="tx1"/>
                </a:solidFill>
                <a:latin typeface="Arial" charset="0"/>
              </a:defRPr>
            </a:lvl9pPr>
          </a:lstStyle>
          <a:p>
            <a:pPr lvl="0" algn="just" defTabSz="914400" fontAlgn="auto">
              <a:lnSpc>
                <a:spcPct val="150000"/>
              </a:lnSpc>
              <a:spcBef>
                <a:spcPts val="0"/>
              </a:spcBef>
              <a:spcAft>
                <a:spcPts val="0"/>
              </a:spcAft>
            </a:pPr>
            <a:r>
              <a:rPr lang="nl-NL" sz="4400" b="1" u="sng" dirty="0">
                <a:solidFill>
                  <a:srgbClr val="8064A2">
                    <a:lumMod val="50000"/>
                  </a:srgbClr>
                </a:solidFill>
                <a:latin typeface="Arial" panose="020B0604020202020204" pitchFamily="34" charset="0"/>
                <a:cs typeface="Arial" panose="020B0604020202020204" pitchFamily="34" charset="0"/>
              </a:rPr>
              <a:t>Introduction </a:t>
            </a:r>
            <a:endParaRPr lang="nl-NL" sz="4400" dirty="0">
              <a:solidFill>
                <a:srgbClr val="8064A2">
                  <a:lumMod val="50000"/>
                </a:srgbClr>
              </a:solidFill>
              <a:latin typeface="Arial" panose="020B0604020202020204" pitchFamily="34" charset="0"/>
              <a:cs typeface="Arial" panose="020B0604020202020204" pitchFamily="34" charset="0"/>
            </a:endParaRPr>
          </a:p>
          <a:p>
            <a:pPr lvl="0" algn="just" defTabSz="914400" fontAlgn="auto">
              <a:lnSpc>
                <a:spcPct val="150000"/>
              </a:lnSpc>
              <a:spcBef>
                <a:spcPts val="0"/>
              </a:spcBef>
              <a:spcAft>
                <a:spcPts val="0"/>
              </a:spcAft>
            </a:pPr>
            <a:r>
              <a:rPr lang="nl-NL" sz="3200" dirty="0">
                <a:solidFill>
                  <a:prstClr val="black"/>
                </a:solidFill>
                <a:latin typeface="Arial" panose="020B0604020202020204" pitchFamily="34" charset="0"/>
                <a:cs typeface="Arial" panose="020B0604020202020204" pitchFamily="34" charset="0"/>
              </a:rPr>
              <a:t> </a:t>
            </a:r>
            <a:r>
              <a:rPr lang="en-US" sz="2800" dirty="0">
                <a:solidFill>
                  <a:prstClr val="black"/>
                </a:solidFill>
                <a:latin typeface="Arial" panose="020B0604020202020204" pitchFamily="34" charset="0"/>
                <a:cs typeface="Arial" panose="020B0604020202020204" pitchFamily="34" charset="0"/>
              </a:rPr>
              <a:t>Persistence in the environment is a key property in assessing the environmental risks of organic chemicals. However, persistency tests are not suited to determining degradation rates under environmentally realistic conditions. The short exposure times </a:t>
            </a:r>
            <a:r>
              <a:rPr lang="en-US" sz="2800" dirty="0" smtClean="0">
                <a:solidFill>
                  <a:prstClr val="black"/>
                </a:solidFill>
                <a:latin typeface="Arial" panose="020B0604020202020204" pitchFamily="34" charset="0"/>
                <a:cs typeface="Arial" panose="020B0604020202020204" pitchFamily="34" charset="0"/>
              </a:rPr>
              <a:t>do </a:t>
            </a:r>
            <a:r>
              <a:rPr lang="en-US" sz="2800" dirty="0">
                <a:solidFill>
                  <a:prstClr val="black"/>
                </a:solidFill>
                <a:latin typeface="Arial" panose="020B0604020202020204" pitchFamily="34" charset="0"/>
                <a:cs typeface="Arial" panose="020B0604020202020204" pitchFamily="34" charset="0"/>
              </a:rPr>
              <a:t>not allow for adaptation of microbial communities to a new chemical, while in the natural environment microorganisms tend to adapt to pollutants upon long term exposure, allowing for the development of efficient and fast degradation over time. </a:t>
            </a:r>
            <a:r>
              <a:rPr lang="en-US" sz="2800" dirty="0">
                <a:latin typeface="Arial" panose="020B0604020202020204" pitchFamily="34" charset="0"/>
                <a:cs typeface="Arial" panose="020B0604020202020204" pitchFamily="34" charset="0"/>
              </a:rPr>
              <a:t>The aims of this </a:t>
            </a:r>
            <a:r>
              <a:rPr lang="en-US" sz="2800" dirty="0" smtClean="0">
                <a:latin typeface="Arial" panose="020B0604020202020204" pitchFamily="34" charset="0"/>
                <a:cs typeface="Arial" panose="020B0604020202020204" pitchFamily="34" charset="0"/>
              </a:rPr>
              <a:t>project, is </a:t>
            </a:r>
            <a:r>
              <a:rPr lang="en-US" sz="2800" dirty="0">
                <a:latin typeface="Arial" panose="020B0604020202020204" pitchFamily="34" charset="0"/>
                <a:cs typeface="Arial" panose="020B0604020202020204" pitchFamily="34" charset="0"/>
              </a:rPr>
              <a:t>to study the </a:t>
            </a:r>
            <a:r>
              <a:rPr lang="en-US" sz="2800" dirty="0" smtClean="0">
                <a:latin typeface="Arial" panose="020B0604020202020204" pitchFamily="34" charset="0"/>
                <a:cs typeface="Arial" panose="020B0604020202020204" pitchFamily="34" charset="0"/>
              </a:rPr>
              <a:t>microbial adaptation to </a:t>
            </a:r>
            <a:r>
              <a:rPr lang="en-US" sz="2800" dirty="0">
                <a:latin typeface="Arial" panose="020B0604020202020204" pitchFamily="34" charset="0"/>
                <a:cs typeface="Arial" panose="020B0604020202020204" pitchFamily="34" charset="0"/>
              </a:rPr>
              <a:t>persistent chemicals using continuous culture </a:t>
            </a:r>
            <a:r>
              <a:rPr lang="en-US" sz="2800" dirty="0" smtClean="0">
                <a:latin typeface="Arial" panose="020B0604020202020204" pitchFamily="34" charset="0"/>
                <a:cs typeface="Arial" panose="020B0604020202020204" pitchFamily="34" charset="0"/>
              </a:rPr>
              <a:t>systems, in </a:t>
            </a:r>
            <a:r>
              <a:rPr lang="en-US" sz="2800" dirty="0">
                <a:latin typeface="Arial" panose="020B0604020202020204" pitchFamily="34" charset="0"/>
                <a:cs typeface="Arial" panose="020B0604020202020204" pitchFamily="34" charset="0"/>
              </a:rPr>
              <a:t>order to </a:t>
            </a:r>
            <a:r>
              <a:rPr lang="en-US" sz="2800" dirty="0" smtClean="0">
                <a:latin typeface="Arial" panose="020B0604020202020204" pitchFamily="34" charset="0"/>
                <a:cs typeface="Arial" panose="020B0604020202020204" pitchFamily="34" charset="0"/>
              </a:rPr>
              <a:t>develop </a:t>
            </a:r>
            <a:r>
              <a:rPr lang="en-US" sz="2800" dirty="0">
                <a:latin typeface="Arial" panose="020B0604020202020204" pitchFamily="34" charset="0"/>
                <a:cs typeface="Arial" panose="020B0604020202020204" pitchFamily="34" charset="0"/>
              </a:rPr>
              <a:t>guidelines for persistency tests in which the role of adaptation is accounted </a:t>
            </a:r>
            <a:r>
              <a:rPr lang="en-US" sz="2800" dirty="0" smtClean="0">
                <a:latin typeface="Arial" panose="020B0604020202020204" pitchFamily="34" charset="0"/>
                <a:cs typeface="Arial" panose="020B0604020202020204" pitchFamily="34" charset="0"/>
              </a:rPr>
              <a:t>for.</a:t>
            </a:r>
            <a:endParaRPr lang="nl-NL" altLang="nl-NL" dirty="0" smtClean="0"/>
          </a:p>
        </p:txBody>
      </p:sp>
      <p:sp>
        <p:nvSpPr>
          <p:cNvPr id="2187" name="Text Box 139"/>
          <p:cNvSpPr txBox="1">
            <a:spLocks noChangeArrowheads="1"/>
          </p:cNvSpPr>
          <p:nvPr/>
        </p:nvSpPr>
        <p:spPr bwMode="auto">
          <a:xfrm>
            <a:off x="1182805" y="24937123"/>
            <a:ext cx="14075381" cy="7875578"/>
          </a:xfrm>
          <a:prstGeom prst="rect">
            <a:avLst/>
          </a:prstGeom>
          <a:noFill/>
          <a:ln w="9525">
            <a:no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92771" tIns="196386" rIns="392771" bIns="196386">
            <a:spAutoFit/>
          </a:bodyPr>
          <a:lstStyle>
            <a:lvl1pPr defTabSz="830263">
              <a:defRPr>
                <a:solidFill>
                  <a:schemeClr val="tx1"/>
                </a:solidFill>
                <a:latin typeface="Arial" charset="0"/>
              </a:defRPr>
            </a:lvl1pPr>
            <a:lvl2pPr defTabSz="830263">
              <a:defRPr>
                <a:solidFill>
                  <a:schemeClr val="tx1"/>
                </a:solidFill>
                <a:latin typeface="Arial" charset="0"/>
              </a:defRPr>
            </a:lvl2pPr>
            <a:lvl3pPr defTabSz="830263">
              <a:defRPr>
                <a:solidFill>
                  <a:schemeClr val="tx1"/>
                </a:solidFill>
                <a:latin typeface="Arial" charset="0"/>
              </a:defRPr>
            </a:lvl3pPr>
            <a:lvl4pPr defTabSz="830263">
              <a:defRPr>
                <a:solidFill>
                  <a:schemeClr val="tx1"/>
                </a:solidFill>
                <a:latin typeface="Arial" charset="0"/>
              </a:defRPr>
            </a:lvl4pPr>
            <a:lvl5pPr defTabSz="830263">
              <a:defRPr>
                <a:solidFill>
                  <a:schemeClr val="tx1"/>
                </a:solidFill>
                <a:latin typeface="Arial" charset="0"/>
              </a:defRPr>
            </a:lvl5pPr>
            <a:lvl6pPr defTabSz="830263" fontAlgn="base">
              <a:spcBef>
                <a:spcPct val="0"/>
              </a:spcBef>
              <a:spcAft>
                <a:spcPct val="0"/>
              </a:spcAft>
              <a:defRPr>
                <a:solidFill>
                  <a:schemeClr val="tx1"/>
                </a:solidFill>
                <a:latin typeface="Arial" charset="0"/>
              </a:defRPr>
            </a:lvl6pPr>
            <a:lvl7pPr defTabSz="830263" fontAlgn="base">
              <a:spcBef>
                <a:spcPct val="0"/>
              </a:spcBef>
              <a:spcAft>
                <a:spcPct val="0"/>
              </a:spcAft>
              <a:defRPr>
                <a:solidFill>
                  <a:schemeClr val="tx1"/>
                </a:solidFill>
                <a:latin typeface="Arial" charset="0"/>
              </a:defRPr>
            </a:lvl7pPr>
            <a:lvl8pPr defTabSz="830263" fontAlgn="base">
              <a:spcBef>
                <a:spcPct val="0"/>
              </a:spcBef>
              <a:spcAft>
                <a:spcPct val="0"/>
              </a:spcAft>
              <a:defRPr>
                <a:solidFill>
                  <a:schemeClr val="tx1"/>
                </a:solidFill>
                <a:latin typeface="Arial" charset="0"/>
              </a:defRPr>
            </a:lvl8pPr>
            <a:lvl9pPr defTabSz="830263" fontAlgn="base">
              <a:spcBef>
                <a:spcPct val="0"/>
              </a:spcBef>
              <a:spcAft>
                <a:spcPct val="0"/>
              </a:spcAft>
              <a:defRPr>
                <a:solidFill>
                  <a:schemeClr val="tx1"/>
                </a:solidFill>
                <a:latin typeface="Arial" charset="0"/>
              </a:defRPr>
            </a:lvl9pPr>
          </a:lstStyle>
          <a:p>
            <a:pPr lvl="0" algn="just" defTabSz="914400" fontAlgn="auto">
              <a:lnSpc>
                <a:spcPct val="150000"/>
              </a:lnSpc>
              <a:spcBef>
                <a:spcPts val="0"/>
              </a:spcBef>
              <a:spcAft>
                <a:spcPts val="0"/>
              </a:spcAft>
            </a:pPr>
            <a:r>
              <a:rPr lang="nl-NL" sz="4400" b="1" u="sng" dirty="0">
                <a:solidFill>
                  <a:srgbClr val="8064A2">
                    <a:lumMod val="50000"/>
                  </a:srgbClr>
                </a:solidFill>
                <a:latin typeface="Arial" panose="020B0604020202020204" pitchFamily="34" charset="0"/>
                <a:cs typeface="Arial" panose="020B0604020202020204" pitchFamily="34" charset="0"/>
              </a:rPr>
              <a:t>Project plan</a:t>
            </a:r>
          </a:p>
          <a:p>
            <a:pPr lvl="0" algn="just" defTabSz="914400" fontAlgn="auto">
              <a:lnSpc>
                <a:spcPct val="150000"/>
              </a:lnSpc>
              <a:spcBef>
                <a:spcPts val="0"/>
              </a:spcBef>
              <a:spcAft>
                <a:spcPts val="0"/>
              </a:spcAft>
            </a:pPr>
            <a:r>
              <a:rPr lang="en-US" sz="2800" dirty="0">
                <a:solidFill>
                  <a:prstClr val="black"/>
                </a:solidFill>
                <a:latin typeface="Arial" panose="020B0604020202020204" pitchFamily="34" charset="0"/>
                <a:cs typeface="Arial" panose="020B0604020202020204" pitchFamily="34" charset="0"/>
              </a:rPr>
              <a:t>The work in this project will be divided into five work packages listed below: </a:t>
            </a:r>
          </a:p>
          <a:p>
            <a:pPr marL="457200" lvl="0" indent="-457200" algn="just" defTabSz="914400" fontAlgn="auto">
              <a:lnSpc>
                <a:spcPct val="150000"/>
              </a:lnSpc>
              <a:spcBef>
                <a:spcPts val="0"/>
              </a:spcBef>
              <a:spcAft>
                <a:spcPts val="0"/>
              </a:spcAft>
              <a:buFont typeface="Arial" panose="020B0604020202020204" pitchFamily="34" charset="0"/>
              <a:buChar char="•"/>
            </a:pPr>
            <a:r>
              <a:rPr lang="nl-NL" sz="2800" dirty="0">
                <a:solidFill>
                  <a:prstClr val="black"/>
                </a:solidFill>
                <a:latin typeface="Arial" panose="020B0604020202020204" pitchFamily="34" charset="0"/>
                <a:cs typeface="Arial" panose="020B0604020202020204" pitchFamily="34" charset="0"/>
              </a:rPr>
              <a:t>WP 1: </a:t>
            </a:r>
            <a:r>
              <a:rPr lang="en-US" sz="2800" dirty="0">
                <a:solidFill>
                  <a:prstClr val="black"/>
                </a:solidFill>
                <a:latin typeface="Arial" panose="020B0604020202020204" pitchFamily="34" charset="0"/>
                <a:cs typeface="Arial" panose="020B0604020202020204" pitchFamily="34" charset="0"/>
              </a:rPr>
              <a:t>Cultivation of WWTP and surface water microbial communities in </a:t>
            </a:r>
            <a:r>
              <a:rPr lang="en-US" sz="2800" dirty="0" err="1">
                <a:solidFill>
                  <a:prstClr val="black"/>
                </a:solidFill>
                <a:latin typeface="Arial" panose="020B0604020202020204" pitchFamily="34" charset="0"/>
                <a:cs typeface="Arial" panose="020B0604020202020204" pitchFamily="34" charset="0"/>
              </a:rPr>
              <a:t>chemostats</a:t>
            </a:r>
            <a:r>
              <a:rPr lang="en-US" sz="2800" dirty="0">
                <a:solidFill>
                  <a:prstClr val="black"/>
                </a:solidFill>
                <a:latin typeface="Arial" panose="020B0604020202020204" pitchFamily="34" charset="0"/>
                <a:cs typeface="Arial" panose="020B0604020202020204" pitchFamily="34" charset="0"/>
              </a:rPr>
              <a:t> and </a:t>
            </a:r>
            <a:r>
              <a:rPr lang="en-US" sz="2800" dirty="0" err="1">
                <a:solidFill>
                  <a:prstClr val="black"/>
                </a:solidFill>
                <a:latin typeface="Arial" panose="020B0604020202020204" pitchFamily="34" charset="0"/>
                <a:cs typeface="Arial" panose="020B0604020202020204" pitchFamily="34" charset="0"/>
              </a:rPr>
              <a:t>retentostats</a:t>
            </a:r>
            <a:r>
              <a:rPr lang="en-US" sz="2800" dirty="0">
                <a:solidFill>
                  <a:prstClr val="black"/>
                </a:solidFill>
                <a:latin typeface="Arial" panose="020B0604020202020204" pitchFamily="34" charset="0"/>
                <a:cs typeface="Arial" panose="020B0604020202020204" pitchFamily="34" charset="0"/>
              </a:rPr>
              <a:t>. 	</a:t>
            </a:r>
          </a:p>
          <a:p>
            <a:pPr marL="457200" lvl="0" indent="-457200" algn="just" defTabSz="914400" fontAlgn="auto">
              <a:lnSpc>
                <a:spcPct val="150000"/>
              </a:lnSpc>
              <a:spcBef>
                <a:spcPts val="0"/>
              </a:spcBef>
              <a:spcAft>
                <a:spcPts val="0"/>
              </a:spcAft>
              <a:buFont typeface="Arial" panose="020B0604020202020204" pitchFamily="34" charset="0"/>
              <a:buChar char="•"/>
            </a:pPr>
            <a:r>
              <a:rPr lang="nl-NL" sz="2800" dirty="0">
                <a:solidFill>
                  <a:prstClr val="black"/>
                </a:solidFill>
                <a:latin typeface="Arial" panose="020B0604020202020204" pitchFamily="34" charset="0"/>
                <a:cs typeface="Arial" panose="020B0604020202020204" pitchFamily="34" charset="0"/>
              </a:rPr>
              <a:t>WP 2: </a:t>
            </a:r>
            <a:r>
              <a:rPr lang="en-US" sz="2800" dirty="0">
                <a:solidFill>
                  <a:prstClr val="black"/>
                </a:solidFill>
                <a:latin typeface="Arial" panose="020B0604020202020204" pitchFamily="34" charset="0"/>
                <a:cs typeface="Arial" panose="020B0604020202020204" pitchFamily="34" charset="0"/>
              </a:rPr>
              <a:t>Adaptation to degradable and persistent chemicals by communities in </a:t>
            </a:r>
            <a:r>
              <a:rPr lang="en-US" sz="2800" dirty="0" err="1">
                <a:solidFill>
                  <a:prstClr val="black"/>
                </a:solidFill>
                <a:latin typeface="Arial" panose="020B0604020202020204" pitchFamily="34" charset="0"/>
                <a:cs typeface="Arial" panose="020B0604020202020204" pitchFamily="34" charset="0"/>
              </a:rPr>
              <a:t>chemostats</a:t>
            </a:r>
            <a:r>
              <a:rPr lang="en-US" sz="2800" dirty="0">
                <a:solidFill>
                  <a:prstClr val="black"/>
                </a:solidFill>
                <a:latin typeface="Arial" panose="020B0604020202020204" pitchFamily="34" charset="0"/>
                <a:cs typeface="Arial" panose="020B0604020202020204" pitchFamily="34" charset="0"/>
              </a:rPr>
              <a:t> and </a:t>
            </a:r>
            <a:r>
              <a:rPr lang="en-US" sz="2800" dirty="0" err="1">
                <a:solidFill>
                  <a:prstClr val="black"/>
                </a:solidFill>
                <a:latin typeface="Arial" panose="020B0604020202020204" pitchFamily="34" charset="0"/>
                <a:cs typeface="Arial" panose="020B0604020202020204" pitchFamily="34" charset="0"/>
              </a:rPr>
              <a:t>retentostats</a:t>
            </a:r>
            <a:r>
              <a:rPr lang="en-US" sz="2800" dirty="0">
                <a:solidFill>
                  <a:prstClr val="black"/>
                </a:solidFill>
                <a:latin typeface="Arial" panose="020B0604020202020204" pitchFamily="34" charset="0"/>
                <a:cs typeface="Arial" panose="020B0604020202020204" pitchFamily="34" charset="0"/>
              </a:rPr>
              <a:t>. 	</a:t>
            </a:r>
          </a:p>
          <a:p>
            <a:pPr marL="457200" lvl="0" indent="-457200" algn="just" defTabSz="914400" fontAlgn="auto">
              <a:lnSpc>
                <a:spcPct val="150000"/>
              </a:lnSpc>
              <a:spcBef>
                <a:spcPts val="0"/>
              </a:spcBef>
              <a:spcAft>
                <a:spcPts val="0"/>
              </a:spcAft>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WP 3: Effects of nutrient limitations and degradable organic substrates on adaptation to persistent chemicals.</a:t>
            </a:r>
          </a:p>
          <a:p>
            <a:pPr marL="457200" lvl="0" indent="-457200" algn="just" defTabSz="914400" fontAlgn="auto">
              <a:lnSpc>
                <a:spcPct val="150000"/>
              </a:lnSpc>
              <a:spcBef>
                <a:spcPts val="0"/>
              </a:spcBef>
              <a:spcAft>
                <a:spcPts val="0"/>
              </a:spcAft>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WP 4: Effect of pre-adaptation in </a:t>
            </a:r>
            <a:r>
              <a:rPr lang="en-US" sz="2800" dirty="0" smtClean="0">
                <a:solidFill>
                  <a:prstClr val="black"/>
                </a:solidFill>
                <a:latin typeface="Arial" panose="020B0604020202020204" pitchFamily="34" charset="0"/>
                <a:cs typeface="Arial" panose="020B0604020202020204" pitchFamily="34" charset="0"/>
              </a:rPr>
              <a:t>continuous culture on </a:t>
            </a:r>
            <a:r>
              <a:rPr lang="en-US" sz="2800" dirty="0">
                <a:solidFill>
                  <a:prstClr val="black"/>
                </a:solidFill>
                <a:latin typeface="Arial" panose="020B0604020202020204" pitchFamily="34" charset="0"/>
                <a:cs typeface="Arial" panose="020B0604020202020204" pitchFamily="34" charset="0"/>
              </a:rPr>
              <a:t>ready biodegradability tests. 	</a:t>
            </a:r>
          </a:p>
          <a:p>
            <a:pPr marL="457200" lvl="0" indent="-457200" algn="just" defTabSz="914400" fontAlgn="auto">
              <a:lnSpc>
                <a:spcPct val="150000"/>
              </a:lnSpc>
              <a:spcBef>
                <a:spcPts val="0"/>
              </a:spcBef>
              <a:spcAft>
                <a:spcPts val="0"/>
              </a:spcAft>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WP 5: </a:t>
            </a:r>
            <a:r>
              <a:rPr lang="nl-NL" sz="2800" dirty="0">
                <a:solidFill>
                  <a:prstClr val="black"/>
                </a:solidFill>
                <a:latin typeface="Arial" panose="020B0604020202020204" pitchFamily="34" charset="0"/>
                <a:cs typeface="Arial" panose="020B0604020202020204" pitchFamily="34" charset="0"/>
              </a:rPr>
              <a:t>Dissemination of the results </a:t>
            </a:r>
          </a:p>
        </p:txBody>
      </p:sp>
      <p:sp>
        <p:nvSpPr>
          <p:cNvPr id="2188" name="Text Box 140"/>
          <p:cNvSpPr txBox="1">
            <a:spLocks noChangeArrowheads="1"/>
          </p:cNvSpPr>
          <p:nvPr/>
        </p:nvSpPr>
        <p:spPr bwMode="auto">
          <a:xfrm>
            <a:off x="1182805" y="10620155"/>
            <a:ext cx="14075381" cy="3351263"/>
          </a:xfrm>
          <a:prstGeom prst="rect">
            <a:avLst/>
          </a:prstGeom>
          <a:noFill/>
          <a:ln w="9525">
            <a:no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92771" tIns="196386" rIns="392771" bIns="196386">
            <a:spAutoFit/>
          </a:bodyPr>
          <a:lstStyle>
            <a:lvl1pPr defTabSz="830263">
              <a:defRPr>
                <a:solidFill>
                  <a:schemeClr val="tx1"/>
                </a:solidFill>
                <a:latin typeface="Arial" charset="0"/>
              </a:defRPr>
            </a:lvl1pPr>
            <a:lvl2pPr defTabSz="830263">
              <a:defRPr>
                <a:solidFill>
                  <a:schemeClr val="tx1"/>
                </a:solidFill>
                <a:latin typeface="Arial" charset="0"/>
              </a:defRPr>
            </a:lvl2pPr>
            <a:lvl3pPr defTabSz="830263">
              <a:defRPr>
                <a:solidFill>
                  <a:schemeClr val="tx1"/>
                </a:solidFill>
                <a:latin typeface="Arial" charset="0"/>
              </a:defRPr>
            </a:lvl3pPr>
            <a:lvl4pPr defTabSz="830263">
              <a:defRPr>
                <a:solidFill>
                  <a:schemeClr val="tx1"/>
                </a:solidFill>
                <a:latin typeface="Arial" charset="0"/>
              </a:defRPr>
            </a:lvl4pPr>
            <a:lvl5pPr defTabSz="830263">
              <a:defRPr>
                <a:solidFill>
                  <a:schemeClr val="tx1"/>
                </a:solidFill>
                <a:latin typeface="Arial" charset="0"/>
              </a:defRPr>
            </a:lvl5pPr>
            <a:lvl6pPr defTabSz="830263" fontAlgn="base">
              <a:spcBef>
                <a:spcPct val="0"/>
              </a:spcBef>
              <a:spcAft>
                <a:spcPct val="0"/>
              </a:spcAft>
              <a:defRPr>
                <a:solidFill>
                  <a:schemeClr val="tx1"/>
                </a:solidFill>
                <a:latin typeface="Arial" charset="0"/>
              </a:defRPr>
            </a:lvl6pPr>
            <a:lvl7pPr defTabSz="830263" fontAlgn="base">
              <a:spcBef>
                <a:spcPct val="0"/>
              </a:spcBef>
              <a:spcAft>
                <a:spcPct val="0"/>
              </a:spcAft>
              <a:defRPr>
                <a:solidFill>
                  <a:schemeClr val="tx1"/>
                </a:solidFill>
                <a:latin typeface="Arial" charset="0"/>
              </a:defRPr>
            </a:lvl7pPr>
            <a:lvl8pPr defTabSz="830263" fontAlgn="base">
              <a:spcBef>
                <a:spcPct val="0"/>
              </a:spcBef>
              <a:spcAft>
                <a:spcPct val="0"/>
              </a:spcAft>
              <a:defRPr>
                <a:solidFill>
                  <a:schemeClr val="tx1"/>
                </a:solidFill>
                <a:latin typeface="Arial" charset="0"/>
              </a:defRPr>
            </a:lvl8pPr>
            <a:lvl9pPr defTabSz="830263" fontAlgn="base">
              <a:spcBef>
                <a:spcPct val="0"/>
              </a:spcBef>
              <a:spcAft>
                <a:spcPct val="0"/>
              </a:spcAft>
              <a:defRPr>
                <a:solidFill>
                  <a:schemeClr val="tx1"/>
                </a:solidFill>
                <a:latin typeface="Arial" charset="0"/>
              </a:defRPr>
            </a:lvl9pPr>
          </a:lstStyle>
          <a:p>
            <a:pPr lvl="0" algn="just" defTabSz="914400" fontAlgn="auto">
              <a:lnSpc>
                <a:spcPct val="150000"/>
              </a:lnSpc>
              <a:spcBef>
                <a:spcPts val="0"/>
              </a:spcBef>
              <a:spcAft>
                <a:spcPts val="0"/>
              </a:spcAft>
            </a:pPr>
            <a:r>
              <a:rPr lang="nl-NL" sz="4400" b="1" u="sng" dirty="0">
                <a:solidFill>
                  <a:srgbClr val="8064A2">
                    <a:lumMod val="50000"/>
                  </a:srgbClr>
                </a:solidFill>
                <a:latin typeface="Arial" panose="020B0604020202020204" pitchFamily="34" charset="0"/>
                <a:cs typeface="Arial" panose="020B0604020202020204" pitchFamily="34" charset="0"/>
              </a:rPr>
              <a:t>Microbial </a:t>
            </a:r>
            <a:r>
              <a:rPr lang="nl-NL" sz="4400" b="1" u="sng" dirty="0" smtClean="0">
                <a:solidFill>
                  <a:srgbClr val="8064A2">
                    <a:lumMod val="50000"/>
                  </a:srgbClr>
                </a:solidFill>
                <a:latin typeface="Arial" panose="020B0604020202020204" pitchFamily="34" charset="0"/>
                <a:cs typeface="Arial" panose="020B0604020202020204" pitchFamily="34" charset="0"/>
              </a:rPr>
              <a:t>adaptation</a:t>
            </a:r>
            <a:endParaRPr lang="nl-NL" sz="5400" dirty="0">
              <a:solidFill>
                <a:prstClr val="black"/>
              </a:solidFill>
              <a:latin typeface="Arial" panose="020B0604020202020204" pitchFamily="34" charset="0"/>
              <a:cs typeface="Arial" panose="020B0604020202020204" pitchFamily="34" charset="0"/>
            </a:endParaRPr>
          </a:p>
          <a:p>
            <a:pPr lvl="0" algn="just" defTabSz="914400" fontAlgn="auto">
              <a:lnSpc>
                <a:spcPct val="150000"/>
              </a:lnSpc>
              <a:spcBef>
                <a:spcPts val="0"/>
              </a:spcBef>
              <a:spcAft>
                <a:spcPts val="0"/>
              </a:spcAft>
            </a:pPr>
            <a:r>
              <a:rPr lang="en-US" sz="2800" dirty="0" smtClean="0">
                <a:solidFill>
                  <a:prstClr val="black"/>
                </a:solidFill>
                <a:latin typeface="Arial" panose="020B0604020202020204" pitchFamily="34" charset="0"/>
                <a:cs typeface="Arial" panose="020B0604020202020204" pitchFamily="34" charset="0"/>
              </a:rPr>
              <a:t>Adaptation </a:t>
            </a:r>
            <a:r>
              <a:rPr lang="en-US" sz="2800" dirty="0">
                <a:solidFill>
                  <a:prstClr val="black"/>
                </a:solidFill>
                <a:latin typeface="Arial" panose="020B0604020202020204" pitchFamily="34" charset="0"/>
                <a:cs typeface="Arial" panose="020B0604020202020204" pitchFamily="34" charset="0"/>
              </a:rPr>
              <a:t>to chemicals can occur at </a:t>
            </a:r>
            <a:r>
              <a:rPr lang="en-US" sz="2800" u="sng" dirty="0">
                <a:solidFill>
                  <a:prstClr val="black"/>
                </a:solidFill>
                <a:latin typeface="Arial" panose="020B0604020202020204" pitchFamily="34" charset="0"/>
                <a:cs typeface="Arial" panose="020B0604020202020204" pitchFamily="34" charset="0"/>
              </a:rPr>
              <a:t>several levels</a:t>
            </a:r>
            <a:r>
              <a:rPr lang="en-US" sz="2800" dirty="0">
                <a:solidFill>
                  <a:prstClr val="black"/>
                </a:solidFill>
                <a:latin typeface="Arial" panose="020B0604020202020204" pitchFamily="34" charset="0"/>
                <a:cs typeface="Arial" panose="020B0604020202020204" pitchFamily="34" charset="0"/>
              </a:rPr>
              <a:t>. These adaptations can lead to an improvement of the microbial fitness and/or of </a:t>
            </a:r>
            <a:r>
              <a:rPr lang="en-US" sz="2800" dirty="0" smtClean="0">
                <a:solidFill>
                  <a:prstClr val="black"/>
                </a:solidFill>
                <a:latin typeface="Arial" panose="020B0604020202020204" pitchFamily="34" charset="0"/>
                <a:cs typeface="Arial" panose="020B0604020202020204" pitchFamily="34" charset="0"/>
              </a:rPr>
              <a:t>the biodegradation process, and can be spontaneous or due to tested chemicals. </a:t>
            </a:r>
            <a:endParaRPr lang="en-US" sz="2800" dirty="0">
              <a:solidFill>
                <a:prstClr val="black"/>
              </a:solidFill>
              <a:latin typeface="Arial" panose="020B0604020202020204" pitchFamily="34" charset="0"/>
              <a:cs typeface="Arial" panose="020B0604020202020204" pitchFamily="34" charset="0"/>
            </a:endParaRPr>
          </a:p>
        </p:txBody>
      </p:sp>
      <p:sp>
        <p:nvSpPr>
          <p:cNvPr id="2189" name="Text Box 141"/>
          <p:cNvSpPr txBox="1">
            <a:spLocks noChangeArrowheads="1"/>
          </p:cNvSpPr>
          <p:nvPr/>
        </p:nvSpPr>
        <p:spPr bwMode="auto">
          <a:xfrm>
            <a:off x="15967869" y="10620155"/>
            <a:ext cx="14548503" cy="5936586"/>
          </a:xfrm>
          <a:prstGeom prst="rect">
            <a:avLst/>
          </a:prstGeom>
          <a:noFill/>
          <a:ln w="9525">
            <a:no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92771" tIns="196386" rIns="392771" bIns="196386">
            <a:spAutoFit/>
          </a:bodyPr>
          <a:lstStyle>
            <a:lvl1pPr defTabSz="830263">
              <a:defRPr>
                <a:solidFill>
                  <a:schemeClr val="tx1"/>
                </a:solidFill>
                <a:latin typeface="Arial" charset="0"/>
              </a:defRPr>
            </a:lvl1pPr>
            <a:lvl2pPr defTabSz="830263">
              <a:defRPr>
                <a:solidFill>
                  <a:schemeClr val="tx1"/>
                </a:solidFill>
                <a:latin typeface="Arial" charset="0"/>
              </a:defRPr>
            </a:lvl2pPr>
            <a:lvl3pPr defTabSz="830263">
              <a:defRPr>
                <a:solidFill>
                  <a:schemeClr val="tx1"/>
                </a:solidFill>
                <a:latin typeface="Arial" charset="0"/>
              </a:defRPr>
            </a:lvl3pPr>
            <a:lvl4pPr defTabSz="830263">
              <a:defRPr>
                <a:solidFill>
                  <a:schemeClr val="tx1"/>
                </a:solidFill>
                <a:latin typeface="Arial" charset="0"/>
              </a:defRPr>
            </a:lvl4pPr>
            <a:lvl5pPr defTabSz="830263">
              <a:defRPr>
                <a:solidFill>
                  <a:schemeClr val="tx1"/>
                </a:solidFill>
                <a:latin typeface="Arial" charset="0"/>
              </a:defRPr>
            </a:lvl5pPr>
            <a:lvl6pPr defTabSz="830263" fontAlgn="base">
              <a:spcBef>
                <a:spcPct val="0"/>
              </a:spcBef>
              <a:spcAft>
                <a:spcPct val="0"/>
              </a:spcAft>
              <a:defRPr>
                <a:solidFill>
                  <a:schemeClr val="tx1"/>
                </a:solidFill>
                <a:latin typeface="Arial" charset="0"/>
              </a:defRPr>
            </a:lvl6pPr>
            <a:lvl7pPr defTabSz="830263" fontAlgn="base">
              <a:spcBef>
                <a:spcPct val="0"/>
              </a:spcBef>
              <a:spcAft>
                <a:spcPct val="0"/>
              </a:spcAft>
              <a:defRPr>
                <a:solidFill>
                  <a:schemeClr val="tx1"/>
                </a:solidFill>
                <a:latin typeface="Arial" charset="0"/>
              </a:defRPr>
            </a:lvl7pPr>
            <a:lvl8pPr defTabSz="830263" fontAlgn="base">
              <a:spcBef>
                <a:spcPct val="0"/>
              </a:spcBef>
              <a:spcAft>
                <a:spcPct val="0"/>
              </a:spcAft>
              <a:defRPr>
                <a:solidFill>
                  <a:schemeClr val="tx1"/>
                </a:solidFill>
                <a:latin typeface="Arial" charset="0"/>
              </a:defRPr>
            </a:lvl8pPr>
            <a:lvl9pPr defTabSz="830263" fontAlgn="base">
              <a:spcBef>
                <a:spcPct val="0"/>
              </a:spcBef>
              <a:spcAft>
                <a:spcPct val="0"/>
              </a:spcAft>
              <a:defRPr>
                <a:solidFill>
                  <a:schemeClr val="tx1"/>
                </a:solidFill>
                <a:latin typeface="Arial" charset="0"/>
              </a:defRPr>
            </a:lvl9pPr>
          </a:lstStyle>
          <a:p>
            <a:pPr lvl="0" algn="just" defTabSz="914400" fontAlgn="auto">
              <a:lnSpc>
                <a:spcPct val="150000"/>
              </a:lnSpc>
              <a:spcBef>
                <a:spcPts val="0"/>
              </a:spcBef>
              <a:spcAft>
                <a:spcPts val="0"/>
              </a:spcAft>
            </a:pPr>
            <a:r>
              <a:rPr lang="en-US" sz="4400" b="1" u="sng" dirty="0">
                <a:solidFill>
                  <a:srgbClr val="8064A2">
                    <a:lumMod val="50000"/>
                  </a:srgbClr>
                </a:solidFill>
                <a:latin typeface="Arial" panose="020B0604020202020204" pitchFamily="34" charset="0"/>
                <a:cs typeface="Arial" panose="020B0604020202020204" pitchFamily="34" charset="0"/>
              </a:rPr>
              <a:t>Research </a:t>
            </a:r>
            <a:r>
              <a:rPr lang="en-US" sz="4400" b="1" u="sng" dirty="0" smtClean="0">
                <a:solidFill>
                  <a:srgbClr val="8064A2">
                    <a:lumMod val="50000"/>
                  </a:srgbClr>
                </a:solidFill>
                <a:latin typeface="Arial" panose="020B0604020202020204" pitchFamily="34" charset="0"/>
                <a:cs typeface="Arial" panose="020B0604020202020204" pitchFamily="34" charset="0"/>
              </a:rPr>
              <a:t>questions</a:t>
            </a:r>
            <a:endParaRPr lang="en-US" sz="2800" dirty="0">
              <a:solidFill>
                <a:prstClr val="black"/>
              </a:solidFill>
              <a:latin typeface="Arial" panose="020B0604020202020204" pitchFamily="34" charset="0"/>
              <a:cs typeface="Arial" panose="020B0604020202020204" pitchFamily="34" charset="0"/>
            </a:endParaRPr>
          </a:p>
          <a:p>
            <a:pPr lvl="0" algn="just" defTabSz="914400" fontAlgn="auto">
              <a:lnSpc>
                <a:spcPct val="150000"/>
              </a:lnSpc>
              <a:spcBef>
                <a:spcPts val="0"/>
              </a:spcBef>
              <a:spcAft>
                <a:spcPts val="0"/>
              </a:spcAft>
            </a:pPr>
            <a:r>
              <a:rPr lang="en-US" sz="2800" dirty="0">
                <a:solidFill>
                  <a:prstClr val="black"/>
                </a:solidFill>
                <a:latin typeface="Arial" panose="020B0604020202020204" pitchFamily="34" charset="0"/>
                <a:cs typeface="Arial" panose="020B0604020202020204" pitchFamily="34" charset="0"/>
              </a:rPr>
              <a:t>The hypotheses and research questions for this project are:</a:t>
            </a:r>
          </a:p>
          <a:p>
            <a:pPr marL="457200" lvl="0" indent="-457200" algn="just" defTabSz="914400" fontAlgn="auto">
              <a:lnSpc>
                <a:spcPct val="150000"/>
              </a:lnSpc>
              <a:spcBef>
                <a:spcPts val="0"/>
              </a:spcBef>
              <a:spcAft>
                <a:spcPts val="0"/>
              </a:spcAft>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long-term exposure leads to biodegradation of chemicals that are initially persistent. </a:t>
            </a:r>
          </a:p>
          <a:p>
            <a:pPr marL="457200" lvl="0" indent="-457200" algn="just" defTabSz="914400" fontAlgn="auto">
              <a:lnSpc>
                <a:spcPct val="150000"/>
              </a:lnSpc>
              <a:spcBef>
                <a:spcPts val="0"/>
              </a:spcBef>
              <a:spcAft>
                <a:spcPts val="0"/>
              </a:spcAft>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To what extent is this influenced by environmental conditions (e.g. chemical concentration, nutrient levels, complexity of the microbial community)? </a:t>
            </a:r>
          </a:p>
          <a:p>
            <a:pPr marL="457200" lvl="0" indent="-457200" algn="just" defTabSz="914400" fontAlgn="auto">
              <a:lnSpc>
                <a:spcPct val="150000"/>
              </a:lnSpc>
              <a:spcBef>
                <a:spcPts val="0"/>
              </a:spcBef>
              <a:spcAft>
                <a:spcPts val="0"/>
              </a:spcAft>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At what level does the community adapt and what is the role of population changes in biodegradation of new chemicals?</a:t>
            </a:r>
          </a:p>
          <a:p>
            <a:pPr marL="457200" lvl="0" indent="-457200" algn="just" defTabSz="914400" fontAlgn="auto">
              <a:lnSpc>
                <a:spcPct val="150000"/>
              </a:lnSpc>
              <a:spcBef>
                <a:spcPts val="0"/>
              </a:spcBef>
              <a:spcAft>
                <a:spcPts val="0"/>
              </a:spcAft>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Which molecular events contribute to adaptation</a:t>
            </a:r>
            <a:r>
              <a:rPr lang="en-US" sz="2800" dirty="0" smtClean="0">
                <a:solidFill>
                  <a:prstClr val="black"/>
                </a:solidFill>
                <a:latin typeface="Arial" panose="020B0604020202020204" pitchFamily="34" charset="0"/>
                <a:cs typeface="Arial" panose="020B0604020202020204" pitchFamily="34" charset="0"/>
              </a:rPr>
              <a:t>?</a:t>
            </a:r>
            <a:endParaRPr lang="nl-NL" sz="2800" dirty="0">
              <a:solidFill>
                <a:prstClr val="black"/>
              </a:solidFill>
              <a:latin typeface="Arial" panose="020B0604020202020204" pitchFamily="34" charset="0"/>
              <a:cs typeface="Arial" panose="020B0604020202020204" pitchFamily="34" charset="0"/>
            </a:endParaRPr>
          </a:p>
        </p:txBody>
      </p:sp>
      <p:sp>
        <p:nvSpPr>
          <p:cNvPr id="2190" name="Text Box 142"/>
          <p:cNvSpPr txBox="1">
            <a:spLocks noChangeArrowheads="1"/>
          </p:cNvSpPr>
          <p:nvPr/>
        </p:nvSpPr>
        <p:spPr bwMode="auto">
          <a:xfrm>
            <a:off x="15988992" y="16556741"/>
            <a:ext cx="14548502" cy="9168240"/>
          </a:xfrm>
          <a:prstGeom prst="rect">
            <a:avLst/>
          </a:prstGeom>
          <a:noFill/>
          <a:ln w="9525">
            <a:noFill/>
            <a:miter lim="800000"/>
            <a:headEnd/>
            <a:tailEnd/>
          </a:ln>
          <a:effectLst/>
          <a:extLst>
            <a:ext uri="{909E8E84-426E-40DD-AFC4-6F175D3DCCD1}">
              <a14:hiddenFill xmlns:a14="http://schemas.microsoft.com/office/drawing/2010/main">
                <a:solidFill>
                  <a:srgbClr val="7C5494">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92771" tIns="196386" rIns="392771" bIns="196386">
            <a:spAutoFit/>
          </a:bodyPr>
          <a:lstStyle>
            <a:lvl1pPr defTabSz="830263">
              <a:defRPr>
                <a:solidFill>
                  <a:schemeClr val="tx1"/>
                </a:solidFill>
                <a:latin typeface="Arial" charset="0"/>
              </a:defRPr>
            </a:lvl1pPr>
            <a:lvl2pPr defTabSz="830263">
              <a:defRPr>
                <a:solidFill>
                  <a:schemeClr val="tx1"/>
                </a:solidFill>
                <a:latin typeface="Arial" charset="0"/>
              </a:defRPr>
            </a:lvl2pPr>
            <a:lvl3pPr defTabSz="830263">
              <a:defRPr>
                <a:solidFill>
                  <a:schemeClr val="tx1"/>
                </a:solidFill>
                <a:latin typeface="Arial" charset="0"/>
              </a:defRPr>
            </a:lvl3pPr>
            <a:lvl4pPr defTabSz="830263">
              <a:defRPr>
                <a:solidFill>
                  <a:schemeClr val="tx1"/>
                </a:solidFill>
                <a:latin typeface="Arial" charset="0"/>
              </a:defRPr>
            </a:lvl4pPr>
            <a:lvl5pPr defTabSz="830263">
              <a:defRPr>
                <a:solidFill>
                  <a:schemeClr val="tx1"/>
                </a:solidFill>
                <a:latin typeface="Arial" charset="0"/>
              </a:defRPr>
            </a:lvl5pPr>
            <a:lvl6pPr defTabSz="830263" fontAlgn="base">
              <a:spcBef>
                <a:spcPct val="0"/>
              </a:spcBef>
              <a:spcAft>
                <a:spcPct val="0"/>
              </a:spcAft>
              <a:defRPr>
                <a:solidFill>
                  <a:schemeClr val="tx1"/>
                </a:solidFill>
                <a:latin typeface="Arial" charset="0"/>
              </a:defRPr>
            </a:lvl6pPr>
            <a:lvl7pPr defTabSz="830263" fontAlgn="base">
              <a:spcBef>
                <a:spcPct val="0"/>
              </a:spcBef>
              <a:spcAft>
                <a:spcPct val="0"/>
              </a:spcAft>
              <a:defRPr>
                <a:solidFill>
                  <a:schemeClr val="tx1"/>
                </a:solidFill>
                <a:latin typeface="Arial" charset="0"/>
              </a:defRPr>
            </a:lvl7pPr>
            <a:lvl8pPr defTabSz="830263" fontAlgn="base">
              <a:spcBef>
                <a:spcPct val="0"/>
              </a:spcBef>
              <a:spcAft>
                <a:spcPct val="0"/>
              </a:spcAft>
              <a:defRPr>
                <a:solidFill>
                  <a:schemeClr val="tx1"/>
                </a:solidFill>
                <a:latin typeface="Arial" charset="0"/>
              </a:defRPr>
            </a:lvl8pPr>
            <a:lvl9pPr defTabSz="830263" fontAlgn="base">
              <a:spcBef>
                <a:spcPct val="0"/>
              </a:spcBef>
              <a:spcAft>
                <a:spcPct val="0"/>
              </a:spcAft>
              <a:defRPr>
                <a:solidFill>
                  <a:schemeClr val="tx1"/>
                </a:solidFill>
                <a:latin typeface="Arial" charset="0"/>
              </a:defRPr>
            </a:lvl9pPr>
          </a:lstStyle>
          <a:p>
            <a:pPr lvl="0" algn="just" defTabSz="914400" fontAlgn="auto">
              <a:lnSpc>
                <a:spcPct val="150000"/>
              </a:lnSpc>
              <a:spcBef>
                <a:spcPts val="0"/>
              </a:spcBef>
              <a:spcAft>
                <a:spcPts val="0"/>
              </a:spcAft>
            </a:pPr>
            <a:r>
              <a:rPr lang="nl-NL" sz="4400" b="1" u="sng" dirty="0">
                <a:solidFill>
                  <a:srgbClr val="8064A2">
                    <a:lumMod val="50000"/>
                  </a:srgbClr>
                </a:solidFill>
                <a:latin typeface="Arial" panose="020B0604020202020204" pitchFamily="34" charset="0"/>
                <a:cs typeface="Arial" panose="020B0604020202020204" pitchFamily="34" charset="0"/>
              </a:rPr>
              <a:t>Continuous culture </a:t>
            </a:r>
            <a:r>
              <a:rPr lang="nl-NL" sz="4400" b="1" u="sng" dirty="0" smtClean="0">
                <a:solidFill>
                  <a:srgbClr val="8064A2">
                    <a:lumMod val="50000"/>
                  </a:srgbClr>
                </a:solidFill>
                <a:latin typeface="Arial" panose="020B0604020202020204" pitchFamily="34" charset="0"/>
                <a:cs typeface="Arial" panose="020B0604020202020204" pitchFamily="34" charset="0"/>
              </a:rPr>
              <a:t>systems</a:t>
            </a:r>
            <a:endParaRPr lang="nl-NL" sz="4400" b="1" u="sng" dirty="0">
              <a:solidFill>
                <a:srgbClr val="8064A2">
                  <a:lumMod val="50000"/>
                </a:srgbClr>
              </a:solidFill>
              <a:latin typeface="Arial" panose="020B0604020202020204" pitchFamily="34" charset="0"/>
              <a:cs typeface="Arial" panose="020B0604020202020204" pitchFamily="34" charset="0"/>
            </a:endParaRPr>
          </a:p>
          <a:p>
            <a:pPr lvl="0" algn="just" defTabSz="914400" fontAlgn="auto">
              <a:lnSpc>
                <a:spcPct val="150000"/>
              </a:lnSpc>
              <a:spcBef>
                <a:spcPts val="0"/>
              </a:spcBef>
              <a:spcAft>
                <a:spcPts val="0"/>
              </a:spcAft>
            </a:pPr>
            <a:r>
              <a:rPr lang="en-US" sz="2800" dirty="0">
                <a:solidFill>
                  <a:prstClr val="black"/>
                </a:solidFill>
                <a:latin typeface="Arial" panose="020B0604020202020204" pitchFamily="34" charset="0"/>
                <a:cs typeface="Arial" panose="020B0604020202020204" pitchFamily="34" charset="0"/>
              </a:rPr>
              <a:t>Continuous culture systems </a:t>
            </a:r>
            <a:r>
              <a:rPr lang="en-US" sz="2800" dirty="0" smtClean="0">
                <a:solidFill>
                  <a:prstClr val="black"/>
                </a:solidFill>
                <a:latin typeface="Arial" panose="020B0604020202020204" pitchFamily="34" charset="0"/>
                <a:cs typeface="Arial" panose="020B0604020202020204" pitchFamily="34" charset="0"/>
              </a:rPr>
              <a:t>(retentostat, chemostat) offer </a:t>
            </a:r>
            <a:r>
              <a:rPr lang="en-US" sz="2800" dirty="0">
                <a:solidFill>
                  <a:prstClr val="black"/>
                </a:solidFill>
                <a:latin typeface="Arial" panose="020B0604020202020204" pitchFamily="34" charset="0"/>
                <a:cs typeface="Arial" panose="020B0604020202020204" pitchFamily="34" charset="0"/>
              </a:rPr>
              <a:t>excellent opportunities to allow microorganisms to adapt to new chemicals under defined and environmentally relevant conditions </a:t>
            </a:r>
            <a:r>
              <a:rPr lang="en-US" sz="2800" dirty="0" smtClean="0">
                <a:solidFill>
                  <a:prstClr val="black"/>
                </a:solidFill>
                <a:latin typeface="Arial" panose="020B0604020202020204" pitchFamily="34" charset="0"/>
                <a:cs typeface="Arial" panose="020B0604020202020204" pitchFamily="34" charset="0"/>
              </a:rPr>
              <a:t>parameters, for </a:t>
            </a:r>
            <a:r>
              <a:rPr lang="en-US" sz="2800" dirty="0">
                <a:solidFill>
                  <a:prstClr val="black"/>
                </a:solidFill>
                <a:latin typeface="Arial" panose="020B0604020202020204" pitchFamily="34" charset="0"/>
                <a:cs typeface="Arial" panose="020B0604020202020204" pitchFamily="34" charset="0"/>
              </a:rPr>
              <a:t>in theory, infinite periods of time.</a:t>
            </a:r>
          </a:p>
          <a:p>
            <a:pPr marL="914400" lvl="1" indent="-457200" algn="just" defTabSz="914400" fontAlgn="auto">
              <a:lnSpc>
                <a:spcPct val="150000"/>
              </a:lnSpc>
              <a:spcBef>
                <a:spcPts val="0"/>
              </a:spcBef>
              <a:spcAft>
                <a:spcPts val="0"/>
              </a:spcAft>
              <a:buFont typeface="Wingdings" panose="05000000000000000000" pitchFamily="2" charset="2"/>
              <a:buChar char="Ø"/>
            </a:pPr>
            <a:r>
              <a:rPr lang="en-US" sz="2800" dirty="0">
                <a:solidFill>
                  <a:prstClr val="black"/>
                </a:solidFill>
                <a:latin typeface="Arial" panose="020B0604020202020204" pitchFamily="34" charset="0"/>
                <a:cs typeface="Arial" panose="020B0604020202020204" pitchFamily="34" charset="0"/>
              </a:rPr>
              <a:t>In </a:t>
            </a:r>
            <a:r>
              <a:rPr lang="en-US" sz="2800" dirty="0" err="1">
                <a:solidFill>
                  <a:prstClr val="black"/>
                </a:solidFill>
                <a:latin typeface="Arial" panose="020B0604020202020204" pitchFamily="34" charset="0"/>
                <a:cs typeface="Arial" panose="020B0604020202020204" pitchFamily="34" charset="0"/>
              </a:rPr>
              <a:t>chemostats</a:t>
            </a:r>
            <a:r>
              <a:rPr lang="en-US" sz="2800" dirty="0">
                <a:solidFill>
                  <a:prstClr val="black"/>
                </a:solidFill>
                <a:latin typeface="Arial" panose="020B0604020202020204" pitchFamily="34" charset="0"/>
                <a:cs typeface="Arial" panose="020B0604020202020204" pitchFamily="34" charset="0"/>
              </a:rPr>
              <a:t> fresh medium enters the bioreactor and spent medium and biomass continuously leave the bioreactor. Which means that the most adapted microorganisms will dominate the community.</a:t>
            </a:r>
          </a:p>
          <a:p>
            <a:pPr marL="914400" lvl="1" indent="-457200" algn="just" defTabSz="914400" fontAlgn="auto">
              <a:lnSpc>
                <a:spcPct val="150000"/>
              </a:lnSpc>
              <a:spcBef>
                <a:spcPts val="0"/>
              </a:spcBef>
              <a:spcAft>
                <a:spcPts val="0"/>
              </a:spcAft>
              <a:buFont typeface="Wingdings" panose="05000000000000000000" pitchFamily="2" charset="2"/>
              <a:buChar char="Ø"/>
            </a:pPr>
            <a:r>
              <a:rPr lang="en-US" sz="2800" dirty="0">
                <a:solidFill>
                  <a:prstClr val="black"/>
                </a:solidFill>
                <a:latin typeface="Arial" panose="020B0604020202020204" pitchFamily="34" charset="0"/>
                <a:cs typeface="Arial" panose="020B0604020202020204" pitchFamily="34" charset="0"/>
              </a:rPr>
              <a:t>In </a:t>
            </a:r>
            <a:r>
              <a:rPr lang="en-US" sz="2800" dirty="0" err="1">
                <a:solidFill>
                  <a:prstClr val="black"/>
                </a:solidFill>
                <a:latin typeface="Arial" panose="020B0604020202020204" pitchFamily="34" charset="0"/>
                <a:cs typeface="Arial" panose="020B0604020202020204" pitchFamily="34" charset="0"/>
              </a:rPr>
              <a:t>retentostats</a:t>
            </a:r>
            <a:r>
              <a:rPr lang="en-US" sz="2800" dirty="0">
                <a:solidFill>
                  <a:prstClr val="black"/>
                </a:solidFill>
                <a:latin typeface="Arial" panose="020B0604020202020204" pitchFamily="34" charset="0"/>
                <a:cs typeface="Arial" panose="020B0604020202020204" pitchFamily="34" charset="0"/>
              </a:rPr>
              <a:t>, spent medium leaves the bioreactor but the biomass is retained by the use of a biomass filter, preventing the loss of potentially degrading bacteria and maintaining a high diversity</a:t>
            </a:r>
            <a:r>
              <a:rPr lang="en-US" sz="2800" dirty="0" smtClean="0">
                <a:solidFill>
                  <a:prstClr val="black"/>
                </a:solidFill>
                <a:latin typeface="Arial" panose="020B0604020202020204" pitchFamily="34" charset="0"/>
                <a:cs typeface="Arial" panose="020B0604020202020204" pitchFamily="34" charset="0"/>
              </a:rPr>
              <a:t>.</a:t>
            </a:r>
            <a:endParaRPr lang="nl-NL" dirty="0"/>
          </a:p>
          <a:p>
            <a:pPr marL="0" lvl="1" algn="just" defTabSz="914400" fontAlgn="auto">
              <a:lnSpc>
                <a:spcPct val="150000"/>
              </a:lnSpc>
              <a:spcBef>
                <a:spcPts val="0"/>
              </a:spcBef>
              <a:spcAft>
                <a:spcPts val="0"/>
              </a:spcAft>
            </a:pPr>
            <a:r>
              <a:rPr lang="nl-NL" sz="2800" dirty="0" smtClean="0">
                <a:solidFill>
                  <a:prstClr val="black"/>
                </a:solidFill>
                <a:latin typeface="Arial" panose="020B0604020202020204" pitchFamily="34" charset="0"/>
                <a:cs typeface="Arial" panose="020B0604020202020204" pitchFamily="34" charset="0"/>
              </a:rPr>
              <a:t>Continious culture systems will be used to stabilize environmental microbial communities </a:t>
            </a:r>
            <a:r>
              <a:rPr lang="en-US" sz="2800" dirty="0">
                <a:solidFill>
                  <a:prstClr val="black"/>
                </a:solidFill>
                <a:latin typeface="Arial" panose="020B0604020202020204" pitchFamily="34" charset="0"/>
                <a:cs typeface="Arial" panose="020B0604020202020204" pitchFamily="34" charset="0"/>
              </a:rPr>
              <a:t>(e.g. wastewater and surface water communities</a:t>
            </a:r>
            <a:r>
              <a:rPr lang="en-US" sz="2800" dirty="0" smtClean="0">
                <a:solidFill>
                  <a:prstClr val="black"/>
                </a:solidFill>
                <a:latin typeface="Arial" panose="020B0604020202020204" pitchFamily="34" charset="0"/>
                <a:cs typeface="Arial" panose="020B0604020202020204" pitchFamily="34" charset="0"/>
              </a:rPr>
              <a:t>)</a:t>
            </a:r>
            <a:r>
              <a:rPr lang="nl-NL" sz="2800" dirty="0" smtClean="0">
                <a:solidFill>
                  <a:prstClr val="black"/>
                </a:solidFill>
                <a:latin typeface="Arial" panose="020B0604020202020204" pitchFamily="34" charset="0"/>
                <a:cs typeface="Arial" panose="020B0604020202020204" pitchFamily="34" charset="0"/>
              </a:rPr>
              <a:t> and to expose for a long term these communities to a persistent chemicals under defined conditions. </a:t>
            </a:r>
          </a:p>
        </p:txBody>
      </p:sp>
      <p:sp>
        <p:nvSpPr>
          <p:cNvPr id="2191" name="Text Box 143"/>
          <p:cNvSpPr txBox="1">
            <a:spLocks noChangeArrowheads="1"/>
          </p:cNvSpPr>
          <p:nvPr/>
        </p:nvSpPr>
        <p:spPr bwMode="auto">
          <a:xfrm>
            <a:off x="15988992" y="37626081"/>
            <a:ext cx="15523677" cy="2397155"/>
          </a:xfrm>
          <a:prstGeom prst="rect">
            <a:avLst/>
          </a:prstGeom>
          <a:noFill/>
          <a:ln w="9525">
            <a:no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92771" tIns="196386" rIns="392771" bIns="196386">
            <a:spAutoFit/>
          </a:bodyPr>
          <a:lstStyle>
            <a:lvl1pPr defTabSz="830263">
              <a:defRPr>
                <a:solidFill>
                  <a:schemeClr val="tx1"/>
                </a:solidFill>
                <a:latin typeface="Arial" charset="0"/>
              </a:defRPr>
            </a:lvl1pPr>
            <a:lvl2pPr defTabSz="830263">
              <a:defRPr>
                <a:solidFill>
                  <a:schemeClr val="tx1"/>
                </a:solidFill>
                <a:latin typeface="Arial" charset="0"/>
              </a:defRPr>
            </a:lvl2pPr>
            <a:lvl3pPr defTabSz="830263">
              <a:defRPr>
                <a:solidFill>
                  <a:schemeClr val="tx1"/>
                </a:solidFill>
                <a:latin typeface="Arial" charset="0"/>
              </a:defRPr>
            </a:lvl3pPr>
            <a:lvl4pPr defTabSz="830263">
              <a:defRPr>
                <a:solidFill>
                  <a:schemeClr val="tx1"/>
                </a:solidFill>
                <a:latin typeface="Arial" charset="0"/>
              </a:defRPr>
            </a:lvl4pPr>
            <a:lvl5pPr defTabSz="830263">
              <a:defRPr>
                <a:solidFill>
                  <a:schemeClr val="tx1"/>
                </a:solidFill>
                <a:latin typeface="Arial" charset="0"/>
              </a:defRPr>
            </a:lvl5pPr>
            <a:lvl6pPr defTabSz="830263" fontAlgn="base">
              <a:spcBef>
                <a:spcPct val="0"/>
              </a:spcBef>
              <a:spcAft>
                <a:spcPct val="0"/>
              </a:spcAft>
              <a:defRPr>
                <a:solidFill>
                  <a:schemeClr val="tx1"/>
                </a:solidFill>
                <a:latin typeface="Arial" charset="0"/>
              </a:defRPr>
            </a:lvl6pPr>
            <a:lvl7pPr defTabSz="830263" fontAlgn="base">
              <a:spcBef>
                <a:spcPct val="0"/>
              </a:spcBef>
              <a:spcAft>
                <a:spcPct val="0"/>
              </a:spcAft>
              <a:defRPr>
                <a:solidFill>
                  <a:schemeClr val="tx1"/>
                </a:solidFill>
                <a:latin typeface="Arial" charset="0"/>
              </a:defRPr>
            </a:lvl7pPr>
            <a:lvl8pPr defTabSz="830263" fontAlgn="base">
              <a:spcBef>
                <a:spcPct val="0"/>
              </a:spcBef>
              <a:spcAft>
                <a:spcPct val="0"/>
              </a:spcAft>
              <a:defRPr>
                <a:solidFill>
                  <a:schemeClr val="tx1"/>
                </a:solidFill>
                <a:latin typeface="Arial" charset="0"/>
              </a:defRPr>
            </a:lvl8pPr>
            <a:lvl9pPr defTabSz="830263" fontAlgn="base">
              <a:spcBef>
                <a:spcPct val="0"/>
              </a:spcBef>
              <a:spcAft>
                <a:spcPct val="0"/>
              </a:spcAft>
              <a:defRPr>
                <a:solidFill>
                  <a:schemeClr val="tx1"/>
                </a:solidFill>
                <a:latin typeface="Arial" charset="0"/>
              </a:defRPr>
            </a:lvl9pPr>
          </a:lstStyle>
          <a:p>
            <a:pPr algn="just">
              <a:spcBef>
                <a:spcPct val="50000"/>
              </a:spcBef>
            </a:pPr>
            <a:r>
              <a:rPr lang="nl-NL" sz="2000" dirty="0" smtClean="0">
                <a:latin typeface="Calibri"/>
                <a:ea typeface="Calibri"/>
                <a:cs typeface="Times New Roman"/>
              </a:rPr>
              <a:t>CEFIC-LRI, ECO29-UvA: </a:t>
            </a:r>
            <a:r>
              <a:rPr lang="en-US" sz="2000" dirty="0">
                <a:latin typeface="Calibri"/>
                <a:ea typeface="Calibri"/>
                <a:cs typeface="Times New Roman"/>
              </a:rPr>
              <a:t>Application of chemostat systems to include adaptation of microbial communities in persistency testing (CHEMADAPT</a:t>
            </a:r>
            <a:r>
              <a:rPr lang="en-US" sz="2000" dirty="0" smtClean="0">
                <a:latin typeface="Calibri"/>
                <a:ea typeface="Calibri"/>
                <a:cs typeface="Times New Roman"/>
              </a:rPr>
              <a:t>).</a:t>
            </a:r>
          </a:p>
          <a:p>
            <a:pPr algn="just">
              <a:spcBef>
                <a:spcPct val="50000"/>
              </a:spcBef>
            </a:pPr>
            <a:r>
              <a:rPr lang="en-US" sz="2000" u="sng" dirty="0" smtClean="0">
                <a:latin typeface="Calibri"/>
                <a:ea typeface="Calibri"/>
                <a:cs typeface="Times New Roman"/>
              </a:rPr>
              <a:t>Selected references </a:t>
            </a:r>
            <a:endParaRPr lang="nl-NL" sz="2000" u="sng" dirty="0" smtClean="0">
              <a:latin typeface="Calibri"/>
              <a:ea typeface="Calibri"/>
              <a:cs typeface="Times New Roman"/>
            </a:endParaRPr>
          </a:p>
          <a:p>
            <a:pPr>
              <a:spcBef>
                <a:spcPct val="50000"/>
              </a:spcBef>
            </a:pPr>
            <a:r>
              <a:rPr lang="nl-NL" sz="2000" dirty="0" smtClean="0">
                <a:latin typeface="Calibri"/>
                <a:ea typeface="Calibri"/>
                <a:cs typeface="Times New Roman"/>
              </a:rPr>
              <a:t>Schrap</a:t>
            </a:r>
            <a:r>
              <a:rPr lang="nl-NL" sz="2000" dirty="0">
                <a:latin typeface="Calibri"/>
                <a:ea typeface="Calibri"/>
                <a:cs typeface="Times New Roman"/>
              </a:rPr>
              <a:t>, S.M., Van den heuvel, H., van der meulen, J., Ruiter, H., Parsons, J.R., 2000. </a:t>
            </a:r>
            <a:r>
              <a:rPr lang="en-US" sz="2000" dirty="0">
                <a:latin typeface="Calibri"/>
                <a:ea typeface="Calibri"/>
                <a:cs typeface="Times New Roman"/>
              </a:rPr>
              <a:t>A chemostat system for investigating pesticide biodegradation in continuous mixed bacteria cultures originating from surface water.pdf. Chemosphere 40, </a:t>
            </a:r>
            <a:r>
              <a:rPr lang="en-US" sz="2000" dirty="0" smtClean="0">
                <a:latin typeface="Calibri"/>
                <a:ea typeface="Calibri"/>
                <a:cs typeface="Times New Roman"/>
              </a:rPr>
              <a:t>1389–1397,</a:t>
            </a:r>
            <a:endParaRPr lang="en-US" sz="2000" dirty="0">
              <a:latin typeface="Calibri"/>
              <a:ea typeface="Calibri"/>
              <a:cs typeface="Times New Roman"/>
            </a:endParaRPr>
          </a:p>
          <a:p>
            <a:pPr>
              <a:spcBef>
                <a:spcPct val="50000"/>
              </a:spcBef>
            </a:pPr>
            <a:r>
              <a:rPr lang="en-US" altLang="nl-NL" sz="2000" dirty="0">
                <a:latin typeface="Calibri" panose="020F0502020204030204" pitchFamily="34" charset="0"/>
              </a:rPr>
              <a:t>van der Meer, J.R., 2006. Environmental pollution promotes selection of microbial degradation pathways. Front. Ecol. Environ. 4, 35–42</a:t>
            </a:r>
            <a:r>
              <a:rPr lang="en-US" altLang="nl-NL" sz="2000" dirty="0" smtClean="0">
                <a:latin typeface="Calibri" panose="020F0502020204030204" pitchFamily="34" charset="0"/>
              </a:rPr>
              <a:t>.</a:t>
            </a:r>
          </a:p>
        </p:txBody>
      </p:sp>
      <p:sp>
        <p:nvSpPr>
          <p:cNvPr id="13" name="TextBox 12"/>
          <p:cNvSpPr txBox="1"/>
          <p:nvPr/>
        </p:nvSpPr>
        <p:spPr>
          <a:xfrm>
            <a:off x="3181688" y="36006086"/>
            <a:ext cx="7411883" cy="646331"/>
          </a:xfrm>
          <a:prstGeom prst="rect">
            <a:avLst/>
          </a:prstGeom>
          <a:noFill/>
        </p:spPr>
        <p:txBody>
          <a:bodyPr wrap="square" rtlCol="0">
            <a:spAutoFit/>
          </a:bodyPr>
          <a:lstStyle/>
          <a:p>
            <a:pPr fontAlgn="auto">
              <a:spcBef>
                <a:spcPts val="0"/>
              </a:spcBef>
              <a:spcAft>
                <a:spcPts val="0"/>
              </a:spcAft>
            </a:pPr>
            <a:r>
              <a:rPr lang="nl-NL" sz="1800" dirty="0">
                <a:solidFill>
                  <a:prstClr val="black"/>
                </a:solidFill>
                <a:latin typeface="Arial" panose="020B0604020202020204" pitchFamily="34" charset="0"/>
                <a:cs typeface="Arial" panose="020B0604020202020204" pitchFamily="34" charset="0"/>
              </a:rPr>
              <a:t>Figure </a:t>
            </a:r>
            <a:r>
              <a:rPr lang="nl-NL" sz="1800" dirty="0" smtClean="0">
                <a:solidFill>
                  <a:prstClr val="black"/>
                </a:solidFill>
                <a:latin typeface="Arial" panose="020B0604020202020204" pitchFamily="34" charset="0"/>
                <a:cs typeface="Arial" panose="020B0604020202020204" pitchFamily="34" charset="0"/>
              </a:rPr>
              <a:t>2: </a:t>
            </a:r>
            <a:r>
              <a:rPr lang="nl-NL" sz="1800" dirty="0">
                <a:solidFill>
                  <a:prstClr val="black"/>
                </a:solidFill>
                <a:latin typeface="Arial" panose="020B0604020202020204" pitchFamily="34" charset="0"/>
                <a:cs typeface="Arial" panose="020B0604020202020204" pitchFamily="34" charset="0"/>
              </a:rPr>
              <a:t>Representation of the workflow between the differents work pakckages of the project. </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3228" y="14365287"/>
            <a:ext cx="14877660" cy="9208532"/>
          </a:xfrm>
          <a:prstGeom prst="rect">
            <a:avLst/>
          </a:prstGeom>
          <a:ln>
            <a:noFill/>
          </a:ln>
        </p:spPr>
        <p:style>
          <a:lnRef idx="2">
            <a:schemeClr val="accent1"/>
          </a:lnRef>
          <a:fillRef idx="1">
            <a:schemeClr val="lt1"/>
          </a:fillRef>
          <a:effectRef idx="0">
            <a:schemeClr val="accent1"/>
          </a:effectRef>
          <a:fontRef idx="minor">
            <a:schemeClr val="dk1"/>
          </a:fontRef>
        </p:style>
      </p:pic>
      <p:sp>
        <p:nvSpPr>
          <p:cNvPr id="16" name="TextBox 15"/>
          <p:cNvSpPr txBox="1"/>
          <p:nvPr/>
        </p:nvSpPr>
        <p:spPr>
          <a:xfrm>
            <a:off x="1566069" y="23204487"/>
            <a:ext cx="10405413" cy="369332"/>
          </a:xfrm>
          <a:prstGeom prst="rect">
            <a:avLst/>
          </a:prstGeom>
          <a:noFill/>
        </p:spPr>
        <p:txBody>
          <a:bodyPr wrap="none" rtlCol="0">
            <a:spAutoFit/>
          </a:bodyPr>
          <a:lstStyle/>
          <a:p>
            <a:pPr fontAlgn="auto">
              <a:spcBef>
                <a:spcPts val="0"/>
              </a:spcBef>
              <a:spcAft>
                <a:spcPts val="0"/>
              </a:spcAft>
            </a:pPr>
            <a:r>
              <a:rPr lang="nl-NL" sz="1800" dirty="0">
                <a:solidFill>
                  <a:prstClr val="black"/>
                </a:solidFill>
                <a:latin typeface="Arial" panose="020B0604020202020204" pitchFamily="34" charset="0"/>
                <a:cs typeface="Arial" panose="020B0604020202020204" pitchFamily="34" charset="0"/>
              </a:rPr>
              <a:t>Figure 1</a:t>
            </a:r>
            <a:r>
              <a:rPr lang="nl-NL" sz="1800" dirty="0" smtClean="0">
                <a:solidFill>
                  <a:prstClr val="black"/>
                </a:solidFill>
                <a:latin typeface="Arial" panose="020B0604020202020204" pitchFamily="34" charset="0"/>
                <a:cs typeface="Arial" panose="020B0604020202020204" pitchFamily="34" charset="0"/>
              </a:rPr>
              <a:t>: </a:t>
            </a:r>
            <a:r>
              <a:rPr lang="nl-NL" sz="1800" dirty="0">
                <a:solidFill>
                  <a:prstClr val="black"/>
                </a:solidFill>
                <a:latin typeface="Arial" panose="020B0604020202020204" pitchFamily="34" charset="0"/>
                <a:cs typeface="Arial" panose="020B0604020202020204" pitchFamily="34" charset="0"/>
              </a:rPr>
              <a:t>Schematic representation of microbial adaptation at the  community  and genetic levels.   </a:t>
            </a:r>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13907" y="26168903"/>
            <a:ext cx="11673391" cy="6213047"/>
          </a:xfrm>
          <a:prstGeom prst="rect">
            <a:avLst/>
          </a:prstGeom>
        </p:spPr>
      </p:pic>
      <p:sp>
        <p:nvSpPr>
          <p:cNvPr id="3" name="Rectangle 2"/>
          <p:cNvSpPr/>
          <p:nvPr/>
        </p:nvSpPr>
        <p:spPr>
          <a:xfrm>
            <a:off x="15990888" y="32359726"/>
            <a:ext cx="14527379" cy="4985980"/>
          </a:xfrm>
          <a:prstGeom prst="rect">
            <a:avLst/>
          </a:prstGeom>
        </p:spPr>
        <p:txBody>
          <a:bodyPr wrap="square">
            <a:spAutoFit/>
          </a:bodyPr>
          <a:lstStyle/>
          <a:p>
            <a:pPr lvl="0" indent="257175" fontAlgn="auto">
              <a:lnSpc>
                <a:spcPct val="150000"/>
              </a:lnSpc>
              <a:spcBef>
                <a:spcPts val="0"/>
              </a:spcBef>
              <a:spcAft>
                <a:spcPts val="0"/>
              </a:spcAft>
            </a:pPr>
            <a:r>
              <a:rPr lang="nl-NL" sz="4400" b="1" u="sng" dirty="0" smtClean="0">
                <a:solidFill>
                  <a:srgbClr val="8064A2">
                    <a:lumMod val="50000"/>
                  </a:srgbClr>
                </a:solidFill>
                <a:latin typeface="Arial" panose="020B0604020202020204" pitchFamily="34" charset="0"/>
                <a:cs typeface="Arial" panose="020B0604020202020204" pitchFamily="34" charset="0"/>
              </a:rPr>
              <a:t>Expected results</a:t>
            </a:r>
          </a:p>
          <a:p>
            <a:pPr marL="257175" lvl="0" algn="just" fontAlgn="auto">
              <a:lnSpc>
                <a:spcPct val="150000"/>
              </a:lnSpc>
              <a:spcBef>
                <a:spcPts val="0"/>
              </a:spcBef>
              <a:spcAft>
                <a:spcPts val="0"/>
              </a:spcAft>
              <a:tabLst>
                <a:tab pos="0" algn="l"/>
              </a:tabLst>
            </a:pPr>
            <a:r>
              <a:rPr lang="en-US" sz="2800" dirty="0" smtClean="0">
                <a:solidFill>
                  <a:prstClr val="black"/>
                </a:solidFill>
                <a:latin typeface="Arial" panose="020B0604020202020204" pitchFamily="34" charset="0"/>
                <a:cs typeface="Arial" panose="020B0604020202020204" pitchFamily="34" charset="0"/>
              </a:rPr>
              <a:t>Results of this project are expect to improve understanding of the role of adaptation in biodegradation of persistent chemicals (e.g. pharmaceutical products</a:t>
            </a:r>
            <a:r>
              <a:rPr lang="nl-NL" sz="2800" dirty="0" smtClean="0">
                <a:solidFill>
                  <a:prstClr val="black"/>
                </a:solidFill>
                <a:latin typeface="Arial" panose="020B0604020202020204" pitchFamily="34" charset="0"/>
                <a:cs typeface="Arial" panose="020B0604020202020204" pitchFamily="34" charset="0"/>
              </a:rPr>
              <a:t>)</a:t>
            </a:r>
            <a:r>
              <a:rPr lang="en-US" sz="2800" dirty="0" smtClean="0">
                <a:solidFill>
                  <a:prstClr val="black"/>
                </a:solidFill>
                <a:latin typeface="Arial" panose="020B0604020202020204" pitchFamily="34" charset="0"/>
                <a:cs typeface="Arial" panose="020B0604020202020204" pitchFamily="34" charset="0"/>
              </a:rPr>
              <a:t> and will contribute to the development of protocols allowing adaptation under standardized conditions to produce microbial communities suitable for use in enhanced screening tests or simulation tests. In order to allow more reliable assessment of environmental persistency than the current methods do.</a:t>
            </a:r>
            <a:endParaRPr lang="nl-NL" sz="4400" b="1" u="sng" dirty="0">
              <a:solidFill>
                <a:prstClr val="black"/>
              </a:solidFill>
              <a:latin typeface="Arial" panose="020B0604020202020204" pitchFamily="34" charset="0"/>
              <a:cs typeface="Arial" panose="020B0604020202020204" pitchFamily="34" charset="0"/>
            </a:endParaRPr>
          </a:p>
        </p:txBody>
      </p:sp>
      <p:sp>
        <p:nvSpPr>
          <p:cNvPr id="19" name="TextBox 18"/>
          <p:cNvSpPr txBox="1"/>
          <p:nvPr/>
        </p:nvSpPr>
        <p:spPr>
          <a:xfrm>
            <a:off x="21850602" y="25877358"/>
            <a:ext cx="8366393" cy="369332"/>
          </a:xfrm>
          <a:prstGeom prst="rect">
            <a:avLst/>
          </a:prstGeom>
          <a:noFill/>
        </p:spPr>
        <p:txBody>
          <a:bodyPr wrap="none" rtlCol="0">
            <a:spAutoFit/>
          </a:bodyPr>
          <a:lstStyle/>
          <a:p>
            <a:pPr fontAlgn="auto">
              <a:spcBef>
                <a:spcPts val="0"/>
              </a:spcBef>
              <a:spcAft>
                <a:spcPts val="0"/>
              </a:spcAft>
            </a:pPr>
            <a:r>
              <a:rPr lang="nl-NL" sz="1800" dirty="0" smtClean="0">
                <a:solidFill>
                  <a:prstClr val="black"/>
                </a:solidFill>
                <a:latin typeface="Arial" panose="020B0604020202020204" pitchFamily="34" charset="0"/>
                <a:cs typeface="Arial" panose="020B0604020202020204" pitchFamily="34" charset="0"/>
              </a:rPr>
              <a:t>Figure 3: Schematic representation of a chemostat system  (Schrap et al, 2000) </a:t>
            </a:r>
            <a:endParaRPr lang="nl-NL" sz="1800" dirty="0">
              <a:solidFill>
                <a:prstClr val="black"/>
              </a:solidFill>
              <a:latin typeface="Arial" panose="020B0604020202020204" pitchFamily="34" charset="0"/>
              <a:cs typeface="Arial" panose="020B0604020202020204" pitchFamily="34" charset="0"/>
            </a:endParaRPr>
          </a:p>
        </p:txBody>
      </p:sp>
      <p:pic>
        <p:nvPicPr>
          <p:cNvPr id="18" name="Picture 2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097" y="3591320"/>
            <a:ext cx="3244396"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476846" y="40315919"/>
            <a:ext cx="4509364" cy="1200329"/>
          </a:xfrm>
          <a:prstGeom prst="rect">
            <a:avLst/>
          </a:prstGeom>
          <a:noFill/>
        </p:spPr>
        <p:txBody>
          <a:bodyPr wrap="square" rtlCol="0">
            <a:spAutoFit/>
          </a:bodyPr>
          <a:lstStyle/>
          <a:p>
            <a:r>
              <a:rPr lang="nl-NL" sz="2400" dirty="0" smtClean="0">
                <a:solidFill>
                  <a:schemeClr val="accent3"/>
                </a:solidFill>
              </a:rPr>
              <a:t>Contact details: </a:t>
            </a:r>
          </a:p>
          <a:p>
            <a:r>
              <a:rPr lang="nl-NL" sz="2400" dirty="0" smtClean="0">
                <a:solidFill>
                  <a:schemeClr val="accent3"/>
                </a:solidFill>
              </a:rPr>
              <a:t>B.A.J.Poursat@uva.nl</a:t>
            </a:r>
          </a:p>
          <a:p>
            <a:r>
              <a:rPr lang="nl-NL" sz="2400" dirty="0">
                <a:solidFill>
                  <a:schemeClr val="accent3"/>
                </a:solidFill>
              </a:rPr>
              <a:t>J.R.Parsons@uva.nl</a:t>
            </a:r>
          </a:p>
        </p:txBody>
      </p:sp>
      <p:sp>
        <p:nvSpPr>
          <p:cNvPr id="4" name="TextBox 3"/>
          <p:cNvSpPr txBox="1"/>
          <p:nvPr/>
        </p:nvSpPr>
        <p:spPr>
          <a:xfrm>
            <a:off x="6887630" y="4422774"/>
            <a:ext cx="17830800" cy="923330"/>
          </a:xfrm>
          <a:prstGeom prst="rect">
            <a:avLst/>
          </a:prstGeom>
          <a:noFill/>
        </p:spPr>
        <p:txBody>
          <a:bodyPr wrap="square" rtlCol="0">
            <a:spAutoFit/>
          </a:bodyPr>
          <a:lstStyle/>
          <a:p>
            <a:pPr algn="ctr"/>
            <a:r>
              <a:rPr lang="en-US" altLang="nl-NL" sz="1800" baseline="30000" dirty="0"/>
              <a:t>1</a:t>
            </a:r>
            <a:r>
              <a:rPr lang="en-US" altLang="nl-NL" sz="1800" dirty="0"/>
              <a:t> : </a:t>
            </a:r>
            <a:r>
              <a:rPr lang="en-US" sz="1800" dirty="0"/>
              <a:t>Institute for Biodiversity and Ecosystem Dynamics, University of Amsterdam, Science Park 904, 1098 XH Amsterdam, The Netherlands.</a:t>
            </a:r>
            <a:br>
              <a:rPr lang="en-US" sz="1800" dirty="0"/>
            </a:br>
            <a:r>
              <a:rPr lang="en-US" sz="1800" baseline="30000" dirty="0"/>
              <a:t>2</a:t>
            </a:r>
            <a:r>
              <a:rPr lang="en-US" sz="1800" dirty="0"/>
              <a:t> : Department of </a:t>
            </a:r>
            <a:r>
              <a:rPr lang="en-US" sz="1800" dirty="0" smtClean="0"/>
              <a:t>Molecular </a:t>
            </a:r>
            <a:r>
              <a:rPr lang="en-US" sz="1800" dirty="0"/>
              <a:t>Cell Physiology , Faculty of </a:t>
            </a:r>
            <a:r>
              <a:rPr lang="en-US" sz="1800" dirty="0" smtClean="0"/>
              <a:t>Earth </a:t>
            </a:r>
            <a:r>
              <a:rPr lang="en-US" sz="1800" dirty="0"/>
              <a:t>and </a:t>
            </a:r>
            <a:r>
              <a:rPr lang="en-US" sz="1800" dirty="0" smtClean="0"/>
              <a:t>Life </a:t>
            </a:r>
            <a:r>
              <a:rPr lang="en-US" sz="1800" dirty="0"/>
              <a:t>S</a:t>
            </a:r>
            <a:r>
              <a:rPr lang="en-US" sz="1800" dirty="0" smtClean="0"/>
              <a:t>ciences</a:t>
            </a:r>
            <a:r>
              <a:rPr lang="en-US" sz="1800" dirty="0"/>
              <a:t>, </a:t>
            </a:r>
            <a:r>
              <a:rPr lang="en-US" sz="1800" dirty="0" err="1"/>
              <a:t>Vrige</a:t>
            </a:r>
            <a:r>
              <a:rPr lang="en-US" sz="1800" dirty="0"/>
              <a:t> </a:t>
            </a:r>
            <a:r>
              <a:rPr lang="en-US" sz="1800" dirty="0" err="1"/>
              <a:t>Universteit</a:t>
            </a:r>
            <a:r>
              <a:rPr lang="en-US" sz="1800" dirty="0"/>
              <a:t>, </a:t>
            </a:r>
            <a:r>
              <a:rPr lang="nl-NL" sz="1800" dirty="0"/>
              <a:t>de Boelelaan 1085, 1081 HV Amsterdam, The Netherlands.</a:t>
            </a:r>
            <a:r>
              <a:rPr lang="en-US" altLang="nl-NL" sz="2800" dirty="0"/>
              <a:t/>
            </a:r>
            <a:br>
              <a:rPr lang="en-US" altLang="nl-NL" sz="2800" dirty="0"/>
            </a:br>
            <a:endParaRPr lang="nl-NL" sz="1800" dirty="0"/>
          </a:p>
        </p:txBody>
      </p:sp>
    </p:spTree>
  </p:cSld>
  <p:clrMapOvr>
    <a:masterClrMapping/>
  </p:clrMapOvr>
  <p:transition>
    <p:pull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30263" rtl="0" eaLnBrk="1" fontAlgn="base" latinLnBrk="0" hangingPunct="1">
          <a:lnSpc>
            <a:spcPct val="100000"/>
          </a:lnSpc>
          <a:spcBef>
            <a:spcPct val="0"/>
          </a:spcBef>
          <a:spcAft>
            <a:spcPct val="0"/>
          </a:spcAft>
          <a:buClrTx/>
          <a:buSzTx/>
          <a:buFontTx/>
          <a:buNone/>
          <a:tabLst/>
          <a:defRPr kumimoji="0" lang="en-US" altLang="nl-NL"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30263" rtl="0" eaLnBrk="1" fontAlgn="base" latinLnBrk="0" hangingPunct="1">
          <a:lnSpc>
            <a:spcPct val="100000"/>
          </a:lnSpc>
          <a:spcBef>
            <a:spcPct val="0"/>
          </a:spcBef>
          <a:spcAft>
            <a:spcPct val="0"/>
          </a:spcAft>
          <a:buClrTx/>
          <a:buSzTx/>
          <a:buFontTx/>
          <a:buNone/>
          <a:tabLst/>
          <a:defRPr kumimoji="0" lang="en-US" altLang="nl-NL" sz="1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1764</TotalTime>
  <Words>663</Words>
  <Application>Microsoft Office PowerPoint</Application>
  <PresentationFormat>Custom</PresentationFormat>
  <Paragraphs>36</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vt:i4>
      </vt:variant>
    </vt:vector>
  </HeadingPairs>
  <TitlesOfParts>
    <vt:vector size="2" baseType="lpstr">
      <vt:lpstr>Default Design</vt:lpstr>
      <vt:lpstr>Does microbial adaptation through long term exposure leads to biodegradation of persistent pharmaceutical products? CEFIC-LRI Eco29 “Application of chemostat systems to include adaptation of microbial communities in persistency testing” (CHEMADAPT) (2015-2019) Poursat B.A.J1., Parsons J.R1., Röling W.F.M2., de Voogt W.P1. </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van Tienderen</dc:creator>
  <cp:lastModifiedBy>BaptisteP</cp:lastModifiedBy>
  <cp:revision>89</cp:revision>
  <dcterms:created xsi:type="dcterms:W3CDTF">2006-06-06T13:46:21Z</dcterms:created>
  <dcterms:modified xsi:type="dcterms:W3CDTF">2015-10-27T13:34:27Z</dcterms:modified>
</cp:coreProperties>
</file>